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3" r:id="rId4"/>
    <p:sldMasterId id="2147483685" r:id="rId5"/>
    <p:sldMasterId id="2147483690" r:id="rId6"/>
  </p:sldMasterIdLst>
  <p:notesMasterIdLst>
    <p:notesMasterId r:id="rId8"/>
  </p:notesMasterIdLst>
  <p:sldIdLst>
    <p:sldId id="14268226" r:id="rId7"/>
    <p:sldId id="14268266" r:id="rId9"/>
    <p:sldId id="14268405" r:id="rId10"/>
    <p:sldId id="14268267" r:id="rId11"/>
    <p:sldId id="14268321" r:id="rId12"/>
    <p:sldId id="14268314" r:id="rId13"/>
    <p:sldId id="14268315" r:id="rId14"/>
    <p:sldId id="14268406" r:id="rId15"/>
    <p:sldId id="14268316" r:id="rId16"/>
    <p:sldId id="14268357" r:id="rId17"/>
    <p:sldId id="14268358" r:id="rId18"/>
    <p:sldId id="14268317" r:id="rId19"/>
    <p:sldId id="14268318" r:id="rId20"/>
    <p:sldId id="14268359" r:id="rId21"/>
    <p:sldId id="14268319" r:id="rId22"/>
    <p:sldId id="14268407" r:id="rId23"/>
    <p:sldId id="14268351" r:id="rId24"/>
    <p:sldId id="14268352" r:id="rId25"/>
    <p:sldId id="14268353" r:id="rId26"/>
    <p:sldId id="14268354" r:id="rId27"/>
    <p:sldId id="14268355" r:id="rId28"/>
    <p:sldId id="14268361" r:id="rId29"/>
    <p:sldId id="14268375" r:id="rId30"/>
    <p:sldId id="14268376" r:id="rId31"/>
    <p:sldId id="14268381" r:id="rId32"/>
    <p:sldId id="14268385" r:id="rId33"/>
    <p:sldId id="14268397" r:id="rId34"/>
    <p:sldId id="14268386" r:id="rId35"/>
    <p:sldId id="14268408" r:id="rId36"/>
    <p:sldId id="14268362" r:id="rId37"/>
    <p:sldId id="14268382" r:id="rId38"/>
    <p:sldId id="14268383" r:id="rId39"/>
    <p:sldId id="14268395" r:id="rId40"/>
    <p:sldId id="14268409" r:id="rId41"/>
    <p:sldId id="14268441" r:id="rId42"/>
    <p:sldId id="14268440" r:id="rId43"/>
    <p:sldId id="14268442" r:id="rId44"/>
    <p:sldId id="14268438" r:id="rId45"/>
    <p:sldId id="21702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9F5"/>
    <a:srgbClr val="338DCD"/>
    <a:srgbClr val="DDEBF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0"/>
    <p:restoredTop sz="85947" autoAdjust="0"/>
  </p:normalViewPr>
  <p:slideViewPr>
    <p:cSldViewPr snapToGrid="0">
      <p:cViewPr varScale="1">
        <p:scale>
          <a:sx n="129" d="100"/>
          <a:sy n="129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0" Type="http://schemas.openxmlformats.org/officeDocument/2006/relationships/tags" Target="tags/tag24.xml"/><Relationship Id="rId5" Type="http://schemas.openxmlformats.org/officeDocument/2006/relationships/slideMaster" Target="slideMasters/slideMaster4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&#39033;&#30446;\&#36801;&#31227;&#20248;&#21270;\HCI670&#28909;&#36801;&#31227;&#20248;&#21270;&#27169;&#22359;&#24615;&#33021;&#27979;&#35797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16C64G_oracle1000</a:t>
            </a:r>
            <a:r>
              <a:rPr altLang="en-US"/>
              <a:t>用户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'[HCI670热迁移优化模块性能测试.xls]oracle-直接节流'!$L$87:$L$188</c:f>
              <c:numCache>
                <c:formatCode>General</c:formatCode>
                <c:ptCount val="102"/>
                <c:pt idx="0">
                  <c:v>3786</c:v>
                </c:pt>
                <c:pt idx="1">
                  <c:v>3740</c:v>
                </c:pt>
                <c:pt idx="2">
                  <c:v>3664</c:v>
                </c:pt>
                <c:pt idx="3">
                  <c:v>3674</c:v>
                </c:pt>
                <c:pt idx="4">
                  <c:v>3709</c:v>
                </c:pt>
                <c:pt idx="5">
                  <c:v>3772</c:v>
                </c:pt>
                <c:pt idx="6">
                  <c:v>3639</c:v>
                </c:pt>
                <c:pt idx="7">
                  <c:v>3628</c:v>
                </c:pt>
                <c:pt idx="8">
                  <c:v>2332</c:v>
                </c:pt>
                <c:pt idx="9">
                  <c:v>3220</c:v>
                </c:pt>
                <c:pt idx="10">
                  <c:v>3263</c:v>
                </c:pt>
                <c:pt idx="11">
                  <c:v>3235</c:v>
                </c:pt>
                <c:pt idx="12">
                  <c:v>3422</c:v>
                </c:pt>
                <c:pt idx="13">
                  <c:v>3306</c:v>
                </c:pt>
                <c:pt idx="14">
                  <c:v>3437</c:v>
                </c:pt>
                <c:pt idx="15">
                  <c:v>3510</c:v>
                </c:pt>
                <c:pt idx="16">
                  <c:v>3431</c:v>
                </c:pt>
                <c:pt idx="17">
                  <c:v>3574</c:v>
                </c:pt>
                <c:pt idx="18">
                  <c:v>3480</c:v>
                </c:pt>
                <c:pt idx="19">
                  <c:v>3419</c:v>
                </c:pt>
                <c:pt idx="20">
                  <c:v>3499</c:v>
                </c:pt>
                <c:pt idx="21">
                  <c:v>3219</c:v>
                </c:pt>
                <c:pt idx="22">
                  <c:v>3567</c:v>
                </c:pt>
                <c:pt idx="23">
                  <c:v>3537</c:v>
                </c:pt>
                <c:pt idx="24">
                  <c:v>3645</c:v>
                </c:pt>
                <c:pt idx="25">
                  <c:v>3569</c:v>
                </c:pt>
                <c:pt idx="26">
                  <c:v>3433</c:v>
                </c:pt>
                <c:pt idx="27">
                  <c:v>3435</c:v>
                </c:pt>
                <c:pt idx="28">
                  <c:v>3443</c:v>
                </c:pt>
                <c:pt idx="29">
                  <c:v>3577</c:v>
                </c:pt>
                <c:pt idx="30">
                  <c:v>3629</c:v>
                </c:pt>
                <c:pt idx="31">
                  <c:v>3382</c:v>
                </c:pt>
                <c:pt idx="32">
                  <c:v>3468</c:v>
                </c:pt>
                <c:pt idx="33">
                  <c:v>3532</c:v>
                </c:pt>
                <c:pt idx="34">
                  <c:v>3318</c:v>
                </c:pt>
                <c:pt idx="35">
                  <c:v>3568</c:v>
                </c:pt>
                <c:pt idx="36">
                  <c:v>3561</c:v>
                </c:pt>
                <c:pt idx="37">
                  <c:v>3611</c:v>
                </c:pt>
                <c:pt idx="38">
                  <c:v>3291</c:v>
                </c:pt>
                <c:pt idx="39">
                  <c:v>3327</c:v>
                </c:pt>
                <c:pt idx="40">
                  <c:v>3341</c:v>
                </c:pt>
                <c:pt idx="41">
                  <c:v>3336</c:v>
                </c:pt>
                <c:pt idx="42">
                  <c:v>3397</c:v>
                </c:pt>
                <c:pt idx="43">
                  <c:v>3603</c:v>
                </c:pt>
                <c:pt idx="44">
                  <c:v>3438</c:v>
                </c:pt>
                <c:pt idx="45">
                  <c:v>3358</c:v>
                </c:pt>
                <c:pt idx="46">
                  <c:v>3652</c:v>
                </c:pt>
                <c:pt idx="47">
                  <c:v>3505</c:v>
                </c:pt>
                <c:pt idx="48">
                  <c:v>3500</c:v>
                </c:pt>
                <c:pt idx="49">
                  <c:v>3492</c:v>
                </c:pt>
                <c:pt idx="50">
                  <c:v>3498</c:v>
                </c:pt>
                <c:pt idx="51">
                  <c:v>3468</c:v>
                </c:pt>
                <c:pt idx="52">
                  <c:v>3693</c:v>
                </c:pt>
                <c:pt idx="53">
                  <c:v>3361</c:v>
                </c:pt>
                <c:pt idx="54">
                  <c:v>3547</c:v>
                </c:pt>
                <c:pt idx="55">
                  <c:v>3441</c:v>
                </c:pt>
                <c:pt idx="56">
                  <c:v>3511</c:v>
                </c:pt>
                <c:pt idx="57">
                  <c:v>3581</c:v>
                </c:pt>
                <c:pt idx="58">
                  <c:v>3581</c:v>
                </c:pt>
                <c:pt idx="59">
                  <c:v>3575</c:v>
                </c:pt>
                <c:pt idx="60">
                  <c:v>3401</c:v>
                </c:pt>
                <c:pt idx="61">
                  <c:v>3355</c:v>
                </c:pt>
                <c:pt idx="62">
                  <c:v>3468</c:v>
                </c:pt>
                <c:pt idx="63">
                  <c:v>3487</c:v>
                </c:pt>
                <c:pt idx="64">
                  <c:v>3283</c:v>
                </c:pt>
                <c:pt idx="65">
                  <c:v>3378</c:v>
                </c:pt>
                <c:pt idx="66">
                  <c:v>3311</c:v>
                </c:pt>
                <c:pt idx="67">
                  <c:v>3333</c:v>
                </c:pt>
                <c:pt idx="68">
                  <c:v>3178</c:v>
                </c:pt>
                <c:pt idx="69">
                  <c:v>3207</c:v>
                </c:pt>
                <c:pt idx="70">
                  <c:v>3140</c:v>
                </c:pt>
                <c:pt idx="71">
                  <c:v>3300</c:v>
                </c:pt>
                <c:pt idx="72">
                  <c:v>3319</c:v>
                </c:pt>
                <c:pt idx="73">
                  <c:v>3377</c:v>
                </c:pt>
                <c:pt idx="74">
                  <c:v>3380</c:v>
                </c:pt>
                <c:pt idx="75">
                  <c:v>3396</c:v>
                </c:pt>
                <c:pt idx="76">
                  <c:v>3485</c:v>
                </c:pt>
                <c:pt idx="77">
                  <c:v>3542</c:v>
                </c:pt>
                <c:pt idx="78">
                  <c:v>3362</c:v>
                </c:pt>
                <c:pt idx="79">
                  <c:v>3403</c:v>
                </c:pt>
                <c:pt idx="80">
                  <c:v>3199</c:v>
                </c:pt>
                <c:pt idx="81">
                  <c:v>3312</c:v>
                </c:pt>
                <c:pt idx="82">
                  <c:v>3369</c:v>
                </c:pt>
                <c:pt idx="83">
                  <c:v>3316</c:v>
                </c:pt>
                <c:pt idx="84">
                  <c:v>3373</c:v>
                </c:pt>
                <c:pt idx="85">
                  <c:v>3118</c:v>
                </c:pt>
                <c:pt idx="86">
                  <c:v>3241</c:v>
                </c:pt>
                <c:pt idx="87">
                  <c:v>3215</c:v>
                </c:pt>
                <c:pt idx="88">
                  <c:v>3399</c:v>
                </c:pt>
                <c:pt idx="89">
                  <c:v>3348</c:v>
                </c:pt>
                <c:pt idx="90">
                  <c:v>3470</c:v>
                </c:pt>
                <c:pt idx="91">
                  <c:v>3434</c:v>
                </c:pt>
                <c:pt idx="92">
                  <c:v>3270</c:v>
                </c:pt>
                <c:pt idx="93">
                  <c:v>3343</c:v>
                </c:pt>
                <c:pt idx="94">
                  <c:v>3398</c:v>
                </c:pt>
                <c:pt idx="95">
                  <c:v>318</c:v>
                </c:pt>
                <c:pt idx="96">
                  <c:v>170</c:v>
                </c:pt>
                <c:pt idx="97">
                  <c:v>180</c:v>
                </c:pt>
                <c:pt idx="98">
                  <c:v>4</c:v>
                </c:pt>
                <c:pt idx="99">
                  <c:v>1234</c:v>
                </c:pt>
                <c:pt idx="100">
                  <c:v>3426</c:v>
                </c:pt>
                <c:pt idx="101">
                  <c:v>3427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952420854"/>
        <c:axId val="150393464"/>
      </c:lineChart>
      <c:catAx>
        <c:axId val="952420854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altLang="en-US"/>
                  <a:t>迁移时间</a:t>
                </a:r>
                <a:endParaRPr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0393464"/>
        <c:crosses val="autoZero"/>
        <c:auto val="1"/>
        <c:lblAlgn val="ctr"/>
        <c:lblOffset val="100"/>
        <c:noMultiLvlLbl val="0"/>
      </c:catAx>
      <c:valAx>
        <c:axId val="150393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tps/s</a:t>
                </a:r>
                <a:endParaRPr lang="en-US" altLang="zh-C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4208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95E65-5F8B-4B8C-BA1D-011C1C85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7F8A2-A69A-4311-885C-E6BD23F698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rsync / scp / nbd / virtio</a:t>
            </a:r>
            <a:r>
              <a:rPr lang="zh-CN" altLang="en-US" dirty="0"/>
              <a:t>协议设计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846" y="12957"/>
            <a:ext cx="10869546" cy="85741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7846" y="980728"/>
            <a:ext cx="10862340" cy="5606632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714"/>
            <a:ext cx="10548112" cy="595988"/>
          </a:xfrm>
        </p:spPr>
        <p:txBody>
          <a:bodyPr>
            <a:normAutofit/>
          </a:bodyPr>
          <a:lstStyle>
            <a:lvl1pPr>
              <a:defRPr sz="2795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23390" cy="365125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E66F34-AB8C-4B62-88CA-FB38D83CA7B8}" type="slidenum">
              <a:rPr kumimoji="1" lang="zh-CN" altLang="en-US" sz="1600" b="1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fld>
            <a:endParaRPr kumimoji="1" lang="zh-CN" altLang="en-US" sz="1600" b="1" dirty="0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71701"/>
            <a:ext cx="12192000" cy="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45304" y="6492875"/>
            <a:ext cx="1192170" cy="207520"/>
          </a:xfrm>
          <a:custGeom>
            <a:avLst/>
            <a:gdLst>
              <a:gd name="T0" fmla="*/ 182 w 1188"/>
              <a:gd name="T1" fmla="*/ 8 h 204"/>
              <a:gd name="T2" fmla="*/ 125 w 1188"/>
              <a:gd name="T3" fmla="*/ 35 h 204"/>
              <a:gd name="T4" fmla="*/ 155 w 1188"/>
              <a:gd name="T5" fmla="*/ 142 h 204"/>
              <a:gd name="T6" fmla="*/ 332 w 1188"/>
              <a:gd name="T7" fmla="*/ 62 h 204"/>
              <a:gd name="T8" fmla="*/ 280 w 1188"/>
              <a:gd name="T9" fmla="*/ 39 h 204"/>
              <a:gd name="T10" fmla="*/ 276 w 1188"/>
              <a:gd name="T11" fmla="*/ 8 h 204"/>
              <a:gd name="T12" fmla="*/ 263 w 1188"/>
              <a:gd name="T13" fmla="*/ 89 h 204"/>
              <a:gd name="T14" fmla="*/ 315 w 1188"/>
              <a:gd name="T15" fmla="*/ 112 h 204"/>
              <a:gd name="T16" fmla="*/ 319 w 1188"/>
              <a:gd name="T17" fmla="*/ 142 h 204"/>
              <a:gd name="T18" fmla="*/ 695 w 1188"/>
              <a:gd name="T19" fmla="*/ 8 h 204"/>
              <a:gd name="T20" fmla="*/ 590 w 1188"/>
              <a:gd name="T21" fmla="*/ 112 h 204"/>
              <a:gd name="T22" fmla="*/ 543 w 1188"/>
              <a:gd name="T23" fmla="*/ 103 h 204"/>
              <a:gd name="T24" fmla="*/ 800 w 1188"/>
              <a:gd name="T25" fmla="*/ 35 h 204"/>
              <a:gd name="T26" fmla="*/ 707 w 1188"/>
              <a:gd name="T27" fmla="*/ 47 h 204"/>
              <a:gd name="T28" fmla="*/ 758 w 1188"/>
              <a:gd name="T29" fmla="*/ 39 h 204"/>
              <a:gd name="T30" fmla="*/ 17 w 1188"/>
              <a:gd name="T31" fmla="*/ 35 h 204"/>
              <a:gd name="T32" fmla="*/ 45 w 1188"/>
              <a:gd name="T33" fmla="*/ 142 h 204"/>
              <a:gd name="T34" fmla="*/ 480 w 1188"/>
              <a:gd name="T35" fmla="*/ 103 h 204"/>
              <a:gd name="T36" fmla="*/ 436 w 1188"/>
              <a:gd name="T37" fmla="*/ 35 h 204"/>
              <a:gd name="T38" fmla="*/ 531 w 1188"/>
              <a:gd name="T39" fmla="*/ 28 h 204"/>
              <a:gd name="T40" fmla="*/ 416 w 1188"/>
              <a:gd name="T41" fmla="*/ 52 h 204"/>
              <a:gd name="T42" fmla="*/ 419 w 1188"/>
              <a:gd name="T43" fmla="*/ 140 h 204"/>
              <a:gd name="T44" fmla="*/ 524 w 1188"/>
              <a:gd name="T45" fmla="*/ 105 h 204"/>
              <a:gd name="T46" fmla="*/ 1091 w 1188"/>
              <a:gd name="T47" fmla="*/ 69 h 204"/>
              <a:gd name="T48" fmla="*/ 1110 w 1188"/>
              <a:gd name="T49" fmla="*/ 44 h 204"/>
              <a:gd name="T50" fmla="*/ 1110 w 1188"/>
              <a:gd name="T51" fmla="*/ 44 h 204"/>
              <a:gd name="T52" fmla="*/ 1110 w 1188"/>
              <a:gd name="T53" fmla="*/ 21 h 204"/>
              <a:gd name="T54" fmla="*/ 1110 w 1188"/>
              <a:gd name="T55" fmla="*/ 0 h 204"/>
              <a:gd name="T56" fmla="*/ 1073 w 1188"/>
              <a:gd name="T57" fmla="*/ 21 h 204"/>
              <a:gd name="T58" fmla="*/ 1091 w 1188"/>
              <a:gd name="T59" fmla="*/ 31 h 204"/>
              <a:gd name="T60" fmla="*/ 1091 w 1188"/>
              <a:gd name="T61" fmla="*/ 94 h 204"/>
              <a:gd name="T62" fmla="*/ 1073 w 1188"/>
              <a:gd name="T63" fmla="*/ 120 h 204"/>
              <a:gd name="T64" fmla="*/ 1110 w 1188"/>
              <a:gd name="T65" fmla="*/ 120 h 204"/>
              <a:gd name="T66" fmla="*/ 1110 w 1188"/>
              <a:gd name="T67" fmla="*/ 94 h 204"/>
              <a:gd name="T68" fmla="*/ 1128 w 1188"/>
              <a:gd name="T69" fmla="*/ 43 h 204"/>
              <a:gd name="T70" fmla="*/ 1170 w 1188"/>
              <a:gd name="T71" fmla="*/ 79 h 204"/>
              <a:gd name="T72" fmla="*/ 1188 w 1188"/>
              <a:gd name="T73" fmla="*/ 20 h 204"/>
              <a:gd name="T74" fmla="*/ 1170 w 1188"/>
              <a:gd name="T75" fmla="*/ 21 h 204"/>
              <a:gd name="T76" fmla="*/ 1137 w 1188"/>
              <a:gd name="T77" fmla="*/ 26 h 204"/>
              <a:gd name="T78" fmla="*/ 1170 w 1188"/>
              <a:gd name="T79" fmla="*/ 92 h 204"/>
              <a:gd name="T80" fmla="*/ 1161 w 1188"/>
              <a:gd name="T81" fmla="*/ 130 h 204"/>
              <a:gd name="T82" fmla="*/ 1188 w 1188"/>
              <a:gd name="T83" fmla="*/ 129 h 204"/>
              <a:gd name="T84" fmla="*/ 1064 w 1188"/>
              <a:gd name="T85" fmla="*/ 112 h 204"/>
              <a:gd name="T86" fmla="*/ 854 w 1188"/>
              <a:gd name="T87" fmla="*/ 143 h 204"/>
              <a:gd name="T88" fmla="*/ 892 w 1188"/>
              <a:gd name="T89" fmla="*/ 52 h 204"/>
              <a:gd name="T90" fmla="*/ 892 w 1188"/>
              <a:gd name="T91" fmla="*/ 52 h 204"/>
              <a:gd name="T92" fmla="*/ 892 w 1188"/>
              <a:gd name="T93" fmla="*/ 43 h 204"/>
              <a:gd name="T94" fmla="*/ 1026 w 1188"/>
              <a:gd name="T95" fmla="*/ 23 h 204"/>
              <a:gd name="T96" fmla="*/ 1026 w 1188"/>
              <a:gd name="T97" fmla="*/ 32 h 204"/>
              <a:gd name="T98" fmla="*/ 928 w 1188"/>
              <a:gd name="T99" fmla="*/ 35 h 204"/>
              <a:gd name="T100" fmla="*/ 978 w 1188"/>
              <a:gd name="T101" fmla="*/ 57 h 204"/>
              <a:gd name="T102" fmla="*/ 966 w 1188"/>
              <a:gd name="T103" fmla="*/ 47 h 204"/>
              <a:gd name="T104" fmla="*/ 978 w 1188"/>
              <a:gd name="T105" fmla="*/ 79 h 204"/>
              <a:gd name="T106" fmla="*/ 928 w 1188"/>
              <a:gd name="T107" fmla="*/ 73 h 204"/>
              <a:gd name="T108" fmla="*/ 1005 w 1188"/>
              <a:gd name="T109" fmla="*/ 60 h 204"/>
              <a:gd name="T110" fmla="*/ 967 w 1188"/>
              <a:gd name="T111" fmla="*/ 9 h 204"/>
              <a:gd name="T112" fmla="*/ 901 w 1188"/>
              <a:gd name="T113" fmla="*/ 9 h 204"/>
              <a:gd name="T114" fmla="*/ 945 w 1188"/>
              <a:gd name="T115" fmla="*/ 143 h 204"/>
              <a:gd name="T116" fmla="*/ 928 w 1188"/>
              <a:gd name="T117" fmla="*/ 126 h 204"/>
              <a:gd name="T118" fmla="*/ 978 w 1188"/>
              <a:gd name="T119" fmla="*/ 1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88" h="204">
                <a:moveTo>
                  <a:pt x="200" y="142"/>
                </a:moveTo>
                <a:cubicBezTo>
                  <a:pt x="215" y="47"/>
                  <a:pt x="215" y="47"/>
                  <a:pt x="215" y="47"/>
                </a:cubicBezTo>
                <a:cubicBezTo>
                  <a:pt x="217" y="37"/>
                  <a:pt x="215" y="28"/>
                  <a:pt x="208" y="20"/>
                </a:cubicBezTo>
                <a:cubicBezTo>
                  <a:pt x="201" y="13"/>
                  <a:pt x="193" y="8"/>
                  <a:pt x="18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63" y="142"/>
                  <a:pt x="63" y="142"/>
                  <a:pt x="63" y="142"/>
                </a:cubicBezTo>
                <a:cubicBezTo>
                  <a:pt x="108" y="142"/>
                  <a:pt x="108" y="142"/>
                  <a:pt x="108" y="142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63" y="35"/>
                  <a:pt x="166" y="36"/>
                  <a:pt x="168" y="39"/>
                </a:cubicBezTo>
                <a:cubicBezTo>
                  <a:pt x="170" y="42"/>
                  <a:pt x="171" y="45"/>
                  <a:pt x="171" y="48"/>
                </a:cubicBezTo>
                <a:cubicBezTo>
                  <a:pt x="155" y="142"/>
                  <a:pt x="155" y="142"/>
                  <a:pt x="155" y="142"/>
                </a:cubicBezTo>
                <a:lnTo>
                  <a:pt x="200" y="142"/>
                </a:lnTo>
                <a:close/>
                <a:moveTo>
                  <a:pt x="365" y="103"/>
                </a:moveTo>
                <a:cubicBezTo>
                  <a:pt x="367" y="91"/>
                  <a:pt x="365" y="82"/>
                  <a:pt x="358" y="74"/>
                </a:cubicBezTo>
                <a:cubicBezTo>
                  <a:pt x="352" y="66"/>
                  <a:pt x="343" y="62"/>
                  <a:pt x="332" y="62"/>
                </a:cubicBezTo>
                <a:cubicBezTo>
                  <a:pt x="286" y="62"/>
                  <a:pt x="286" y="62"/>
                  <a:pt x="286" y="62"/>
                </a:cubicBezTo>
                <a:cubicBezTo>
                  <a:pt x="282" y="62"/>
                  <a:pt x="279" y="61"/>
                  <a:pt x="277" y="58"/>
                </a:cubicBezTo>
                <a:cubicBezTo>
                  <a:pt x="275" y="55"/>
                  <a:pt x="274" y="52"/>
                  <a:pt x="275" y="49"/>
                </a:cubicBezTo>
                <a:cubicBezTo>
                  <a:pt x="275" y="45"/>
                  <a:pt x="277" y="42"/>
                  <a:pt x="280" y="39"/>
                </a:cubicBezTo>
                <a:cubicBezTo>
                  <a:pt x="283" y="36"/>
                  <a:pt x="286" y="35"/>
                  <a:pt x="290" y="35"/>
                </a:cubicBezTo>
                <a:cubicBezTo>
                  <a:pt x="373" y="35"/>
                  <a:pt x="373" y="35"/>
                  <a:pt x="373" y="35"/>
                </a:cubicBezTo>
                <a:cubicBezTo>
                  <a:pt x="377" y="8"/>
                  <a:pt x="377" y="8"/>
                  <a:pt x="377" y="8"/>
                </a:cubicBezTo>
                <a:cubicBezTo>
                  <a:pt x="276" y="8"/>
                  <a:pt x="276" y="8"/>
                  <a:pt x="276" y="8"/>
                </a:cubicBezTo>
                <a:cubicBezTo>
                  <a:pt x="265" y="9"/>
                  <a:pt x="256" y="12"/>
                  <a:pt x="246" y="20"/>
                </a:cubicBezTo>
                <a:cubicBezTo>
                  <a:pt x="237" y="28"/>
                  <a:pt x="232" y="37"/>
                  <a:pt x="230" y="47"/>
                </a:cubicBezTo>
                <a:cubicBezTo>
                  <a:pt x="228" y="59"/>
                  <a:pt x="230" y="69"/>
                  <a:pt x="237" y="77"/>
                </a:cubicBezTo>
                <a:cubicBezTo>
                  <a:pt x="244" y="85"/>
                  <a:pt x="253" y="89"/>
                  <a:pt x="263" y="89"/>
                </a:cubicBezTo>
                <a:cubicBezTo>
                  <a:pt x="310" y="89"/>
                  <a:pt x="310" y="89"/>
                  <a:pt x="310" y="89"/>
                </a:cubicBezTo>
                <a:cubicBezTo>
                  <a:pt x="313" y="89"/>
                  <a:pt x="316" y="90"/>
                  <a:pt x="318" y="93"/>
                </a:cubicBezTo>
                <a:cubicBezTo>
                  <a:pt x="321" y="95"/>
                  <a:pt x="321" y="99"/>
                  <a:pt x="321" y="102"/>
                </a:cubicBezTo>
                <a:cubicBezTo>
                  <a:pt x="320" y="106"/>
                  <a:pt x="318" y="109"/>
                  <a:pt x="315" y="112"/>
                </a:cubicBezTo>
                <a:cubicBezTo>
                  <a:pt x="312" y="114"/>
                  <a:pt x="309" y="116"/>
                  <a:pt x="305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8" y="142"/>
                  <a:pt x="218" y="142"/>
                  <a:pt x="218" y="142"/>
                </a:cubicBezTo>
                <a:cubicBezTo>
                  <a:pt x="319" y="142"/>
                  <a:pt x="319" y="142"/>
                  <a:pt x="319" y="142"/>
                </a:cubicBezTo>
                <a:cubicBezTo>
                  <a:pt x="330" y="142"/>
                  <a:pt x="339" y="139"/>
                  <a:pt x="349" y="131"/>
                </a:cubicBezTo>
                <a:cubicBezTo>
                  <a:pt x="358" y="123"/>
                  <a:pt x="363" y="114"/>
                  <a:pt x="365" y="103"/>
                </a:cubicBezTo>
                <a:close/>
                <a:moveTo>
                  <a:pt x="673" y="142"/>
                </a:moveTo>
                <a:cubicBezTo>
                  <a:pt x="695" y="8"/>
                  <a:pt x="695" y="8"/>
                  <a:pt x="695" y="8"/>
                </a:cubicBezTo>
                <a:cubicBezTo>
                  <a:pt x="650" y="8"/>
                  <a:pt x="650" y="8"/>
                  <a:pt x="650" y="8"/>
                </a:cubicBezTo>
                <a:cubicBezTo>
                  <a:pt x="633" y="116"/>
                  <a:pt x="633" y="116"/>
                  <a:pt x="633" y="116"/>
                </a:cubicBezTo>
                <a:cubicBezTo>
                  <a:pt x="599" y="116"/>
                  <a:pt x="599" y="116"/>
                  <a:pt x="599" y="116"/>
                </a:cubicBezTo>
                <a:cubicBezTo>
                  <a:pt x="595" y="116"/>
                  <a:pt x="592" y="114"/>
                  <a:pt x="590" y="112"/>
                </a:cubicBezTo>
                <a:cubicBezTo>
                  <a:pt x="588" y="109"/>
                  <a:pt x="587" y="106"/>
                  <a:pt x="588" y="103"/>
                </a:cubicBezTo>
                <a:cubicBezTo>
                  <a:pt x="603" y="8"/>
                  <a:pt x="603" y="8"/>
                  <a:pt x="603" y="8"/>
                </a:cubicBezTo>
                <a:cubicBezTo>
                  <a:pt x="558" y="8"/>
                  <a:pt x="558" y="8"/>
                  <a:pt x="558" y="8"/>
                </a:cubicBezTo>
                <a:cubicBezTo>
                  <a:pt x="543" y="103"/>
                  <a:pt x="543" y="103"/>
                  <a:pt x="543" y="103"/>
                </a:cubicBezTo>
                <a:cubicBezTo>
                  <a:pt x="541" y="114"/>
                  <a:pt x="543" y="122"/>
                  <a:pt x="550" y="131"/>
                </a:cubicBezTo>
                <a:cubicBezTo>
                  <a:pt x="557" y="138"/>
                  <a:pt x="565" y="142"/>
                  <a:pt x="576" y="142"/>
                </a:cubicBezTo>
                <a:lnTo>
                  <a:pt x="673" y="142"/>
                </a:lnTo>
                <a:close/>
                <a:moveTo>
                  <a:pt x="800" y="35"/>
                </a:moveTo>
                <a:cubicBezTo>
                  <a:pt x="800" y="35"/>
                  <a:pt x="816" y="8"/>
                  <a:pt x="816" y="8"/>
                </a:cubicBezTo>
                <a:cubicBezTo>
                  <a:pt x="754" y="8"/>
                  <a:pt x="754" y="8"/>
                  <a:pt x="754" y="8"/>
                </a:cubicBezTo>
                <a:cubicBezTo>
                  <a:pt x="742" y="10"/>
                  <a:pt x="734" y="13"/>
                  <a:pt x="724" y="20"/>
                </a:cubicBezTo>
                <a:cubicBezTo>
                  <a:pt x="715" y="28"/>
                  <a:pt x="710" y="37"/>
                  <a:pt x="707" y="47"/>
                </a:cubicBezTo>
                <a:cubicBezTo>
                  <a:pt x="692" y="142"/>
                  <a:pt x="692" y="142"/>
                  <a:pt x="692" y="142"/>
                </a:cubicBezTo>
                <a:cubicBezTo>
                  <a:pt x="737" y="142"/>
                  <a:pt x="737" y="142"/>
                  <a:pt x="737" y="142"/>
                </a:cubicBezTo>
                <a:cubicBezTo>
                  <a:pt x="752" y="48"/>
                  <a:pt x="752" y="48"/>
                  <a:pt x="752" y="48"/>
                </a:cubicBezTo>
                <a:cubicBezTo>
                  <a:pt x="753" y="45"/>
                  <a:pt x="754" y="41"/>
                  <a:pt x="758" y="39"/>
                </a:cubicBezTo>
                <a:cubicBezTo>
                  <a:pt x="761" y="36"/>
                  <a:pt x="764" y="35"/>
                  <a:pt x="768" y="35"/>
                </a:cubicBezTo>
                <a:cubicBezTo>
                  <a:pt x="768" y="35"/>
                  <a:pt x="800" y="35"/>
                  <a:pt x="800" y="35"/>
                </a:cubicBezTo>
                <a:close/>
                <a:moveTo>
                  <a:pt x="22" y="8"/>
                </a:moveTo>
                <a:cubicBezTo>
                  <a:pt x="17" y="35"/>
                  <a:pt x="17" y="35"/>
                  <a:pt x="17" y="35"/>
                </a:cubicBezTo>
                <a:cubicBezTo>
                  <a:pt x="42" y="52"/>
                  <a:pt x="42" y="52"/>
                  <a:pt x="42" y="52"/>
                </a:cubicBezTo>
                <a:cubicBezTo>
                  <a:pt x="12" y="67"/>
                  <a:pt x="12" y="67"/>
                  <a:pt x="12" y="67"/>
                </a:cubicBezTo>
                <a:cubicBezTo>
                  <a:pt x="0" y="142"/>
                  <a:pt x="0" y="142"/>
                  <a:pt x="0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67" y="8"/>
                  <a:pt x="67" y="8"/>
                  <a:pt x="67" y="8"/>
                </a:cubicBezTo>
                <a:lnTo>
                  <a:pt x="22" y="8"/>
                </a:lnTo>
                <a:close/>
                <a:moveTo>
                  <a:pt x="488" y="48"/>
                </a:moveTo>
                <a:cubicBezTo>
                  <a:pt x="480" y="103"/>
                  <a:pt x="480" y="103"/>
                  <a:pt x="480" y="103"/>
                </a:cubicBezTo>
                <a:cubicBezTo>
                  <a:pt x="479" y="106"/>
                  <a:pt x="477" y="109"/>
                  <a:pt x="474" y="112"/>
                </a:cubicBezTo>
                <a:cubicBezTo>
                  <a:pt x="471" y="114"/>
                  <a:pt x="468" y="116"/>
                  <a:pt x="464" y="116"/>
                </a:cubicBezTo>
                <a:cubicBezTo>
                  <a:pt x="423" y="116"/>
                  <a:pt x="423" y="116"/>
                  <a:pt x="423" y="116"/>
                </a:cubicBezTo>
                <a:cubicBezTo>
                  <a:pt x="436" y="35"/>
                  <a:pt x="436" y="35"/>
                  <a:pt x="436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81" y="35"/>
                  <a:pt x="484" y="36"/>
                  <a:pt x="486" y="39"/>
                </a:cubicBezTo>
                <a:cubicBezTo>
                  <a:pt x="488" y="42"/>
                  <a:pt x="489" y="45"/>
                  <a:pt x="488" y="48"/>
                </a:cubicBezTo>
                <a:close/>
                <a:moveTo>
                  <a:pt x="531" y="28"/>
                </a:moveTo>
                <a:cubicBezTo>
                  <a:pt x="521" y="8"/>
                  <a:pt x="501" y="8"/>
                  <a:pt x="501" y="8"/>
                </a:cubicBezTo>
                <a:cubicBezTo>
                  <a:pt x="395" y="8"/>
                  <a:pt x="395" y="8"/>
                  <a:pt x="395" y="8"/>
                </a:cubicBezTo>
                <a:cubicBezTo>
                  <a:pt x="391" y="35"/>
                  <a:pt x="391" y="35"/>
                  <a:pt x="391" y="35"/>
                </a:cubicBezTo>
                <a:cubicBezTo>
                  <a:pt x="416" y="52"/>
                  <a:pt x="416" y="52"/>
                  <a:pt x="416" y="52"/>
                </a:cubicBezTo>
                <a:cubicBezTo>
                  <a:pt x="386" y="67"/>
                  <a:pt x="386" y="67"/>
                  <a:pt x="386" y="67"/>
                </a:cubicBezTo>
                <a:cubicBezTo>
                  <a:pt x="364" y="204"/>
                  <a:pt x="364" y="204"/>
                  <a:pt x="364" y="204"/>
                </a:cubicBezTo>
                <a:cubicBezTo>
                  <a:pt x="411" y="189"/>
                  <a:pt x="411" y="189"/>
                  <a:pt x="411" y="189"/>
                </a:cubicBezTo>
                <a:cubicBezTo>
                  <a:pt x="419" y="140"/>
                  <a:pt x="419" y="140"/>
                  <a:pt x="419" y="140"/>
                </a:cubicBezTo>
                <a:cubicBezTo>
                  <a:pt x="424" y="142"/>
                  <a:pt x="433" y="142"/>
                  <a:pt x="433" y="142"/>
                </a:cubicBezTo>
                <a:cubicBezTo>
                  <a:pt x="478" y="142"/>
                  <a:pt x="478" y="142"/>
                  <a:pt x="478" y="142"/>
                </a:cubicBezTo>
                <a:cubicBezTo>
                  <a:pt x="490" y="142"/>
                  <a:pt x="498" y="137"/>
                  <a:pt x="498" y="137"/>
                </a:cubicBezTo>
                <a:cubicBezTo>
                  <a:pt x="520" y="126"/>
                  <a:pt x="524" y="105"/>
                  <a:pt x="524" y="105"/>
                </a:cubicBezTo>
                <a:cubicBezTo>
                  <a:pt x="533" y="46"/>
                  <a:pt x="533" y="46"/>
                  <a:pt x="533" y="46"/>
                </a:cubicBezTo>
                <a:cubicBezTo>
                  <a:pt x="535" y="36"/>
                  <a:pt x="531" y="28"/>
                  <a:pt x="531" y="28"/>
                </a:cubicBezTo>
                <a:close/>
                <a:moveTo>
                  <a:pt x="1091" y="82"/>
                </a:moveTo>
                <a:cubicBezTo>
                  <a:pt x="1091" y="69"/>
                  <a:pt x="1091" y="69"/>
                  <a:pt x="1091" y="69"/>
                </a:cubicBezTo>
                <a:cubicBezTo>
                  <a:pt x="1110" y="69"/>
                  <a:pt x="1110" y="69"/>
                  <a:pt x="1110" y="69"/>
                </a:cubicBezTo>
                <a:cubicBezTo>
                  <a:pt x="1110" y="82"/>
                  <a:pt x="1110" y="82"/>
                  <a:pt x="1110" y="82"/>
                </a:cubicBezTo>
                <a:lnTo>
                  <a:pt x="1091" y="82"/>
                </a:lnTo>
                <a:close/>
                <a:moveTo>
                  <a:pt x="1110" y="44"/>
                </a:moveTo>
                <a:cubicBezTo>
                  <a:pt x="1110" y="57"/>
                  <a:pt x="1110" y="57"/>
                  <a:pt x="1110" y="57"/>
                </a:cubicBezTo>
                <a:cubicBezTo>
                  <a:pt x="1091" y="57"/>
                  <a:pt x="1091" y="57"/>
                  <a:pt x="1091" y="57"/>
                </a:cubicBezTo>
                <a:cubicBezTo>
                  <a:pt x="1091" y="44"/>
                  <a:pt x="1091" y="44"/>
                  <a:pt x="1091" y="44"/>
                </a:cubicBezTo>
                <a:lnTo>
                  <a:pt x="1110" y="44"/>
                </a:lnTo>
                <a:close/>
                <a:moveTo>
                  <a:pt x="1128" y="43"/>
                </a:moveTo>
                <a:cubicBezTo>
                  <a:pt x="1128" y="36"/>
                  <a:pt x="1123" y="32"/>
                  <a:pt x="1117" y="32"/>
                </a:cubicBezTo>
                <a:cubicBezTo>
                  <a:pt x="1110" y="32"/>
                  <a:pt x="1110" y="32"/>
                  <a:pt x="1110" y="32"/>
                </a:cubicBezTo>
                <a:cubicBezTo>
                  <a:pt x="1110" y="21"/>
                  <a:pt x="1110" y="21"/>
                  <a:pt x="1110" y="21"/>
                </a:cubicBezTo>
                <a:cubicBezTo>
                  <a:pt x="1128" y="21"/>
                  <a:pt x="1128" y="21"/>
                  <a:pt x="1128" y="21"/>
                </a:cubicBezTo>
                <a:cubicBezTo>
                  <a:pt x="1128" y="8"/>
                  <a:pt x="1128" y="8"/>
                  <a:pt x="1128" y="8"/>
                </a:cubicBezTo>
                <a:cubicBezTo>
                  <a:pt x="1110" y="8"/>
                  <a:pt x="1110" y="8"/>
                  <a:pt x="1110" y="8"/>
                </a:cubicBezTo>
                <a:cubicBezTo>
                  <a:pt x="1110" y="0"/>
                  <a:pt x="1110" y="0"/>
                  <a:pt x="1110" y="0"/>
                </a:cubicBezTo>
                <a:cubicBezTo>
                  <a:pt x="1092" y="0"/>
                  <a:pt x="1092" y="0"/>
                  <a:pt x="1092" y="0"/>
                </a:cubicBezTo>
                <a:cubicBezTo>
                  <a:pt x="1092" y="8"/>
                  <a:pt x="1092" y="8"/>
                  <a:pt x="1092" y="8"/>
                </a:cubicBezTo>
                <a:cubicBezTo>
                  <a:pt x="1073" y="8"/>
                  <a:pt x="1073" y="8"/>
                  <a:pt x="1073" y="8"/>
                </a:cubicBezTo>
                <a:cubicBezTo>
                  <a:pt x="1073" y="21"/>
                  <a:pt x="1073" y="21"/>
                  <a:pt x="1073" y="21"/>
                </a:cubicBezTo>
                <a:cubicBezTo>
                  <a:pt x="1092" y="21"/>
                  <a:pt x="1092" y="21"/>
                  <a:pt x="1092" y="21"/>
                </a:cubicBezTo>
                <a:cubicBezTo>
                  <a:pt x="1092" y="32"/>
                  <a:pt x="1092" y="32"/>
                  <a:pt x="1092" y="32"/>
                </a:cubicBezTo>
                <a:cubicBezTo>
                  <a:pt x="1091" y="32"/>
                  <a:pt x="1091" y="32"/>
                  <a:pt x="1091" y="32"/>
                </a:cubicBezTo>
                <a:cubicBezTo>
                  <a:pt x="1091" y="31"/>
                  <a:pt x="1091" y="31"/>
                  <a:pt x="1091" y="31"/>
                </a:cubicBezTo>
                <a:cubicBezTo>
                  <a:pt x="1073" y="31"/>
                  <a:pt x="1073" y="31"/>
                  <a:pt x="1073" y="31"/>
                </a:cubicBezTo>
                <a:cubicBezTo>
                  <a:pt x="1073" y="94"/>
                  <a:pt x="1073" y="94"/>
                  <a:pt x="1073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2" y="94"/>
                  <a:pt x="1092" y="94"/>
                  <a:pt x="1092" y="94"/>
                </a:cubicBezTo>
                <a:cubicBezTo>
                  <a:pt x="1092" y="107"/>
                  <a:pt x="1092" y="107"/>
                  <a:pt x="1092" y="107"/>
                </a:cubicBezTo>
                <a:cubicBezTo>
                  <a:pt x="1073" y="107"/>
                  <a:pt x="1073" y="107"/>
                  <a:pt x="1073" y="107"/>
                </a:cubicBezTo>
                <a:cubicBezTo>
                  <a:pt x="1073" y="120"/>
                  <a:pt x="1073" y="120"/>
                  <a:pt x="1073" y="120"/>
                </a:cubicBezTo>
                <a:cubicBezTo>
                  <a:pt x="1092" y="120"/>
                  <a:pt x="1092" y="120"/>
                  <a:pt x="1092" y="120"/>
                </a:cubicBezTo>
                <a:cubicBezTo>
                  <a:pt x="1092" y="142"/>
                  <a:pt x="1092" y="142"/>
                  <a:pt x="1092" y="142"/>
                </a:cubicBezTo>
                <a:cubicBezTo>
                  <a:pt x="1110" y="136"/>
                  <a:pt x="1110" y="136"/>
                  <a:pt x="1110" y="136"/>
                </a:cubicBezTo>
                <a:cubicBezTo>
                  <a:pt x="1110" y="120"/>
                  <a:pt x="1110" y="120"/>
                  <a:pt x="1110" y="120"/>
                </a:cubicBezTo>
                <a:cubicBezTo>
                  <a:pt x="1128" y="120"/>
                  <a:pt x="1128" y="120"/>
                  <a:pt x="1128" y="120"/>
                </a:cubicBezTo>
                <a:cubicBezTo>
                  <a:pt x="1128" y="107"/>
                  <a:pt x="1128" y="107"/>
                  <a:pt x="1128" y="107"/>
                </a:cubicBezTo>
                <a:cubicBezTo>
                  <a:pt x="1110" y="107"/>
                  <a:pt x="1110" y="107"/>
                  <a:pt x="1110" y="107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28" y="94"/>
                  <a:pt x="1128" y="94"/>
                  <a:pt x="1128" y="94"/>
                </a:cubicBezTo>
                <a:cubicBezTo>
                  <a:pt x="1128" y="43"/>
                  <a:pt x="1128" y="43"/>
                  <a:pt x="1128" y="43"/>
                </a:cubicBezTo>
                <a:close/>
                <a:moveTo>
                  <a:pt x="1155" y="79"/>
                </a:moveTo>
                <a:cubicBezTo>
                  <a:pt x="1156" y="71"/>
                  <a:pt x="1155" y="63"/>
                  <a:pt x="1155" y="56"/>
                </a:cubicBezTo>
                <a:cubicBezTo>
                  <a:pt x="1170" y="56"/>
                  <a:pt x="1170" y="56"/>
                  <a:pt x="1170" y="56"/>
                </a:cubicBezTo>
                <a:cubicBezTo>
                  <a:pt x="1170" y="79"/>
                  <a:pt x="1170" y="79"/>
                  <a:pt x="1170" y="79"/>
                </a:cubicBezTo>
                <a:lnTo>
                  <a:pt x="1155" y="79"/>
                </a:lnTo>
                <a:close/>
                <a:moveTo>
                  <a:pt x="1188" y="129"/>
                </a:moveTo>
                <a:cubicBezTo>
                  <a:pt x="1188" y="20"/>
                  <a:pt x="1188" y="20"/>
                  <a:pt x="1188" y="20"/>
                </a:cubicBezTo>
                <a:cubicBezTo>
                  <a:pt x="1188" y="20"/>
                  <a:pt x="1188" y="20"/>
                  <a:pt x="1188" y="20"/>
                </a:cubicBezTo>
                <a:cubicBezTo>
                  <a:pt x="1188" y="14"/>
                  <a:pt x="1183" y="9"/>
                  <a:pt x="1177" y="8"/>
                </a:cubicBezTo>
                <a:cubicBezTo>
                  <a:pt x="1137" y="8"/>
                  <a:pt x="1137" y="8"/>
                  <a:pt x="1137" y="8"/>
                </a:cubicBezTo>
                <a:cubicBezTo>
                  <a:pt x="1137" y="21"/>
                  <a:pt x="1137" y="21"/>
                  <a:pt x="1137" y="21"/>
                </a:cubicBezTo>
                <a:cubicBezTo>
                  <a:pt x="1170" y="21"/>
                  <a:pt x="1170" y="21"/>
                  <a:pt x="1170" y="21"/>
                </a:cubicBezTo>
                <a:cubicBezTo>
                  <a:pt x="1170" y="44"/>
                  <a:pt x="1170" y="44"/>
                  <a:pt x="1170" y="44"/>
                </a:cubicBezTo>
                <a:cubicBezTo>
                  <a:pt x="1156" y="44"/>
                  <a:pt x="1156" y="44"/>
                  <a:pt x="1156" y="44"/>
                </a:cubicBezTo>
                <a:cubicBezTo>
                  <a:pt x="1156" y="36"/>
                  <a:pt x="1156" y="29"/>
                  <a:pt x="1155" y="26"/>
                </a:cubicBezTo>
                <a:cubicBezTo>
                  <a:pt x="1137" y="26"/>
                  <a:pt x="1137" y="26"/>
                  <a:pt x="1137" y="26"/>
                </a:cubicBezTo>
                <a:cubicBezTo>
                  <a:pt x="1137" y="39"/>
                  <a:pt x="1138" y="98"/>
                  <a:pt x="1135" y="143"/>
                </a:cubicBezTo>
                <a:cubicBezTo>
                  <a:pt x="1154" y="136"/>
                  <a:pt x="1154" y="136"/>
                  <a:pt x="1154" y="136"/>
                </a:cubicBezTo>
                <a:cubicBezTo>
                  <a:pt x="1154" y="122"/>
                  <a:pt x="1155" y="106"/>
                  <a:pt x="1155" y="92"/>
                </a:cubicBezTo>
                <a:cubicBezTo>
                  <a:pt x="1170" y="92"/>
                  <a:pt x="1170" y="92"/>
                  <a:pt x="1170" y="92"/>
                </a:cubicBezTo>
                <a:cubicBezTo>
                  <a:pt x="1170" y="126"/>
                  <a:pt x="1170" y="126"/>
                  <a:pt x="1170" y="126"/>
                </a:cubicBezTo>
                <a:cubicBezTo>
                  <a:pt x="1170" y="128"/>
                  <a:pt x="1168" y="130"/>
                  <a:pt x="1166" y="130"/>
                </a:cubicBezTo>
                <a:cubicBezTo>
                  <a:pt x="1166" y="130"/>
                  <a:pt x="1166" y="130"/>
                  <a:pt x="1166" y="130"/>
                </a:cubicBezTo>
                <a:cubicBezTo>
                  <a:pt x="1161" y="130"/>
                  <a:pt x="1161" y="130"/>
                  <a:pt x="1161" y="130"/>
                </a:cubicBezTo>
                <a:cubicBezTo>
                  <a:pt x="1161" y="143"/>
                  <a:pt x="1161" y="143"/>
                  <a:pt x="1161" y="143"/>
                </a:cubicBezTo>
                <a:cubicBezTo>
                  <a:pt x="1175" y="143"/>
                  <a:pt x="1175" y="143"/>
                  <a:pt x="1175" y="143"/>
                </a:cubicBezTo>
                <a:cubicBezTo>
                  <a:pt x="1175" y="142"/>
                  <a:pt x="1175" y="142"/>
                  <a:pt x="1175" y="142"/>
                </a:cubicBezTo>
                <a:cubicBezTo>
                  <a:pt x="1182" y="142"/>
                  <a:pt x="1188" y="137"/>
                  <a:pt x="1188" y="129"/>
                </a:cubicBezTo>
                <a:cubicBezTo>
                  <a:pt x="1188" y="129"/>
                  <a:pt x="1188" y="129"/>
                  <a:pt x="1188" y="129"/>
                </a:cubicBezTo>
                <a:close/>
                <a:moveTo>
                  <a:pt x="1026" y="115"/>
                </a:moveTo>
                <a:cubicBezTo>
                  <a:pt x="1026" y="143"/>
                  <a:pt x="1026" y="143"/>
                  <a:pt x="1026" y="143"/>
                </a:cubicBezTo>
                <a:cubicBezTo>
                  <a:pt x="1033" y="138"/>
                  <a:pt x="1050" y="126"/>
                  <a:pt x="1064" y="112"/>
                </a:cubicBezTo>
                <a:cubicBezTo>
                  <a:pt x="1064" y="80"/>
                  <a:pt x="1064" y="80"/>
                  <a:pt x="1064" y="80"/>
                </a:cubicBezTo>
                <a:cubicBezTo>
                  <a:pt x="1051" y="96"/>
                  <a:pt x="1036" y="108"/>
                  <a:pt x="1026" y="115"/>
                </a:cubicBezTo>
                <a:close/>
                <a:moveTo>
                  <a:pt x="854" y="115"/>
                </a:moveTo>
                <a:cubicBezTo>
                  <a:pt x="854" y="143"/>
                  <a:pt x="854" y="143"/>
                  <a:pt x="854" y="143"/>
                </a:cubicBezTo>
                <a:cubicBezTo>
                  <a:pt x="862" y="138"/>
                  <a:pt x="878" y="126"/>
                  <a:pt x="892" y="112"/>
                </a:cubicBezTo>
                <a:cubicBezTo>
                  <a:pt x="892" y="80"/>
                  <a:pt x="892" y="80"/>
                  <a:pt x="892" y="80"/>
                </a:cubicBezTo>
                <a:cubicBezTo>
                  <a:pt x="879" y="96"/>
                  <a:pt x="865" y="108"/>
                  <a:pt x="854" y="115"/>
                </a:cubicBezTo>
                <a:close/>
                <a:moveTo>
                  <a:pt x="892" y="52"/>
                </a:moveTo>
                <a:cubicBezTo>
                  <a:pt x="878" y="43"/>
                  <a:pt x="864" y="36"/>
                  <a:pt x="854" y="32"/>
                </a:cubicBezTo>
                <a:cubicBezTo>
                  <a:pt x="854" y="54"/>
                  <a:pt x="854" y="54"/>
                  <a:pt x="854" y="54"/>
                </a:cubicBezTo>
                <a:cubicBezTo>
                  <a:pt x="864" y="59"/>
                  <a:pt x="878" y="66"/>
                  <a:pt x="892" y="75"/>
                </a:cubicBezTo>
                <a:cubicBezTo>
                  <a:pt x="892" y="52"/>
                  <a:pt x="892" y="52"/>
                  <a:pt x="892" y="52"/>
                </a:cubicBezTo>
                <a:close/>
                <a:moveTo>
                  <a:pt x="892" y="21"/>
                </a:moveTo>
                <a:cubicBezTo>
                  <a:pt x="878" y="11"/>
                  <a:pt x="864" y="5"/>
                  <a:pt x="854" y="0"/>
                </a:cubicBezTo>
                <a:cubicBezTo>
                  <a:pt x="854" y="23"/>
                  <a:pt x="854" y="23"/>
                  <a:pt x="854" y="23"/>
                </a:cubicBezTo>
                <a:cubicBezTo>
                  <a:pt x="864" y="27"/>
                  <a:pt x="878" y="34"/>
                  <a:pt x="892" y="43"/>
                </a:cubicBezTo>
                <a:cubicBezTo>
                  <a:pt x="892" y="21"/>
                  <a:pt x="892" y="21"/>
                  <a:pt x="892" y="21"/>
                </a:cubicBezTo>
                <a:close/>
                <a:moveTo>
                  <a:pt x="1064" y="21"/>
                </a:moveTo>
                <a:cubicBezTo>
                  <a:pt x="1050" y="11"/>
                  <a:pt x="1036" y="5"/>
                  <a:pt x="1026" y="0"/>
                </a:cubicBezTo>
                <a:cubicBezTo>
                  <a:pt x="1026" y="23"/>
                  <a:pt x="1026" y="23"/>
                  <a:pt x="1026" y="23"/>
                </a:cubicBezTo>
                <a:cubicBezTo>
                  <a:pt x="1036" y="27"/>
                  <a:pt x="1050" y="34"/>
                  <a:pt x="1064" y="43"/>
                </a:cubicBezTo>
                <a:cubicBezTo>
                  <a:pt x="1064" y="21"/>
                  <a:pt x="1064" y="21"/>
                  <a:pt x="1064" y="21"/>
                </a:cubicBezTo>
                <a:close/>
                <a:moveTo>
                  <a:pt x="1064" y="52"/>
                </a:moveTo>
                <a:cubicBezTo>
                  <a:pt x="1050" y="43"/>
                  <a:pt x="1036" y="36"/>
                  <a:pt x="1026" y="32"/>
                </a:cubicBezTo>
                <a:cubicBezTo>
                  <a:pt x="1026" y="54"/>
                  <a:pt x="1026" y="54"/>
                  <a:pt x="1026" y="54"/>
                </a:cubicBezTo>
                <a:cubicBezTo>
                  <a:pt x="1036" y="59"/>
                  <a:pt x="1050" y="66"/>
                  <a:pt x="1064" y="75"/>
                </a:cubicBezTo>
                <a:cubicBezTo>
                  <a:pt x="1064" y="52"/>
                  <a:pt x="1064" y="52"/>
                  <a:pt x="1064" y="52"/>
                </a:cubicBezTo>
                <a:close/>
                <a:moveTo>
                  <a:pt x="928" y="35"/>
                </a:moveTo>
                <a:cubicBezTo>
                  <a:pt x="928" y="21"/>
                  <a:pt x="928" y="21"/>
                  <a:pt x="928" y="21"/>
                </a:cubicBezTo>
                <a:cubicBezTo>
                  <a:pt x="974" y="21"/>
                  <a:pt x="974" y="21"/>
                  <a:pt x="974" y="21"/>
                </a:cubicBezTo>
                <a:cubicBezTo>
                  <a:pt x="976" y="21"/>
                  <a:pt x="978" y="23"/>
                  <a:pt x="978" y="25"/>
                </a:cubicBezTo>
                <a:cubicBezTo>
                  <a:pt x="978" y="57"/>
                  <a:pt x="978" y="57"/>
                  <a:pt x="978" y="57"/>
                </a:cubicBezTo>
                <a:cubicBezTo>
                  <a:pt x="977" y="59"/>
                  <a:pt x="976" y="60"/>
                  <a:pt x="974" y="60"/>
                </a:cubicBezTo>
                <a:cubicBezTo>
                  <a:pt x="928" y="60"/>
                  <a:pt x="928" y="60"/>
                  <a:pt x="928" y="60"/>
                </a:cubicBezTo>
                <a:cubicBezTo>
                  <a:pt x="928" y="47"/>
                  <a:pt x="928" y="47"/>
                  <a:pt x="928" y="47"/>
                </a:cubicBezTo>
                <a:cubicBezTo>
                  <a:pt x="966" y="47"/>
                  <a:pt x="966" y="47"/>
                  <a:pt x="966" y="47"/>
                </a:cubicBezTo>
                <a:cubicBezTo>
                  <a:pt x="971" y="35"/>
                  <a:pt x="971" y="35"/>
                  <a:pt x="971" y="35"/>
                </a:cubicBezTo>
                <a:lnTo>
                  <a:pt x="928" y="35"/>
                </a:lnTo>
                <a:close/>
                <a:moveTo>
                  <a:pt x="1006" y="79"/>
                </a:moveTo>
                <a:cubicBezTo>
                  <a:pt x="978" y="79"/>
                  <a:pt x="978" y="79"/>
                  <a:pt x="978" y="79"/>
                </a:cubicBezTo>
                <a:cubicBezTo>
                  <a:pt x="974" y="84"/>
                  <a:pt x="968" y="90"/>
                  <a:pt x="962" y="95"/>
                </a:cubicBezTo>
                <a:cubicBezTo>
                  <a:pt x="961" y="94"/>
                  <a:pt x="951" y="84"/>
                  <a:pt x="947" y="79"/>
                </a:cubicBezTo>
                <a:cubicBezTo>
                  <a:pt x="928" y="79"/>
                  <a:pt x="928" y="79"/>
                  <a:pt x="928" y="79"/>
                </a:cubicBezTo>
                <a:cubicBezTo>
                  <a:pt x="928" y="73"/>
                  <a:pt x="928" y="73"/>
                  <a:pt x="928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9" y="73"/>
                  <a:pt x="1005" y="67"/>
                  <a:pt x="1005" y="60"/>
                </a:cubicBezTo>
                <a:cubicBezTo>
                  <a:pt x="1005" y="60"/>
                  <a:pt x="1005" y="60"/>
                  <a:pt x="1005" y="60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15"/>
                  <a:pt x="999" y="9"/>
                  <a:pt x="991" y="9"/>
                </a:cubicBezTo>
                <a:cubicBezTo>
                  <a:pt x="967" y="9"/>
                  <a:pt x="967" y="9"/>
                  <a:pt x="967" y="9"/>
                </a:cubicBezTo>
                <a:cubicBezTo>
                  <a:pt x="967" y="0"/>
                  <a:pt x="967" y="0"/>
                  <a:pt x="967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40" y="9"/>
                  <a:pt x="940" y="9"/>
                  <a:pt x="940" y="9"/>
                </a:cubicBezTo>
                <a:cubicBezTo>
                  <a:pt x="901" y="9"/>
                  <a:pt x="901" y="9"/>
                  <a:pt x="901" y="9"/>
                </a:cubicBezTo>
                <a:cubicBezTo>
                  <a:pt x="901" y="129"/>
                  <a:pt x="901" y="129"/>
                  <a:pt x="901" y="129"/>
                </a:cubicBezTo>
                <a:cubicBezTo>
                  <a:pt x="902" y="137"/>
                  <a:pt x="907" y="142"/>
                  <a:pt x="915" y="143"/>
                </a:cubicBezTo>
                <a:cubicBezTo>
                  <a:pt x="915" y="143"/>
                  <a:pt x="915" y="143"/>
                  <a:pt x="915" y="143"/>
                </a:cubicBezTo>
                <a:cubicBezTo>
                  <a:pt x="945" y="143"/>
                  <a:pt x="945" y="143"/>
                  <a:pt x="945" y="143"/>
                </a:cubicBezTo>
                <a:cubicBezTo>
                  <a:pt x="949" y="130"/>
                  <a:pt x="949" y="130"/>
                  <a:pt x="949" y="130"/>
                </a:cubicBezTo>
                <a:cubicBezTo>
                  <a:pt x="932" y="130"/>
                  <a:pt x="932" y="130"/>
                  <a:pt x="932" y="130"/>
                </a:cubicBezTo>
                <a:cubicBezTo>
                  <a:pt x="933" y="130"/>
                  <a:pt x="933" y="130"/>
                  <a:pt x="933" y="130"/>
                </a:cubicBezTo>
                <a:cubicBezTo>
                  <a:pt x="930" y="130"/>
                  <a:pt x="928" y="128"/>
                  <a:pt x="928" y="126"/>
                </a:cubicBezTo>
                <a:cubicBezTo>
                  <a:pt x="928" y="89"/>
                  <a:pt x="928" y="89"/>
                  <a:pt x="928" y="89"/>
                </a:cubicBezTo>
                <a:cubicBezTo>
                  <a:pt x="940" y="102"/>
                  <a:pt x="960" y="123"/>
                  <a:pt x="981" y="143"/>
                </a:cubicBezTo>
                <a:cubicBezTo>
                  <a:pt x="1016" y="143"/>
                  <a:pt x="1016" y="143"/>
                  <a:pt x="1016" y="143"/>
                </a:cubicBezTo>
                <a:cubicBezTo>
                  <a:pt x="1010" y="137"/>
                  <a:pt x="989" y="119"/>
                  <a:pt x="978" y="110"/>
                </a:cubicBezTo>
                <a:cubicBezTo>
                  <a:pt x="990" y="98"/>
                  <a:pt x="1000" y="88"/>
                  <a:pt x="1006" y="79"/>
                </a:cubicBezTo>
                <a:close/>
              </a:path>
            </a:pathLst>
          </a:custGeom>
          <a:solidFill>
            <a:srgbClr val="0062AC"/>
          </a:solidFill>
          <a:ln>
            <a:noFill/>
          </a:ln>
        </p:spPr>
        <p:txBody>
          <a:bodyPr vert="horz" wrap="square" lIns="24193" tIns="12096" rIns="24193" bIns="12096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125" b="1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副标  林巨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646459" y="108137"/>
            <a:ext cx="3213939" cy="574675"/>
          </a:xfrm>
        </p:spPr>
        <p:txBody>
          <a:bodyPr/>
          <a:lstStyle>
            <a:lvl1pPr marL="0" indent="0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文本样式</a:t>
            </a:r>
            <a:endParaRPr lang="zh-CN" altLang="en-US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idx="1"/>
          </p:nvPr>
        </p:nvSpPr>
        <p:spPr bwMode="auto">
          <a:xfrm>
            <a:off x="334963" y="736600"/>
            <a:ext cx="11522076" cy="56451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9992" tIns="45718" rIns="91432" bIns="45718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新品牌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997" y="6496968"/>
            <a:ext cx="1970343" cy="36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新品牌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997" y="6496968"/>
            <a:ext cx="1970343" cy="36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新品牌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69" y="5278968"/>
            <a:ext cx="5378451" cy="98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1051984"/>
          </a:xfrm>
          <a:prstGeom prst="rect">
            <a:avLst/>
          </a:prstGeom>
          <a:solidFill>
            <a:srgbClr val="0062A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09" tIns="60954" rIns="121909" bIns="60954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defRPr/>
            </a:pPr>
            <a:endParaRPr lang="zh-CN" altLang="en-US" sz="1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29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4175787" y="908720"/>
            <a:ext cx="7391797" cy="5688632"/>
          </a:xfrm>
        </p:spPr>
        <p:txBody>
          <a:bodyPr>
            <a:normAutofit/>
          </a:bodyPr>
          <a:lstStyle>
            <a:lvl1pPr marL="342900" indent="-342900">
              <a:spcBef>
                <a:spcPts val="0"/>
              </a:spcBef>
              <a:buClrTx/>
              <a:buFont typeface="Wingdings 3" panose="05040102010807070707" pitchFamily="18" charset="2"/>
              <a:buChar char=""/>
              <a:defRPr sz="2400" b="1">
                <a:solidFill>
                  <a:srgbClr val="005295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rgbClr val="005295"/>
                </a:solidFill>
              </a:defRPr>
            </a:lvl2pPr>
            <a:lvl3pPr>
              <a:spcBef>
                <a:spcPts val="0"/>
              </a:spcBef>
              <a:defRPr sz="1800">
                <a:solidFill>
                  <a:srgbClr val="005295"/>
                </a:solidFill>
              </a:defRPr>
            </a:lvl3pPr>
            <a:lvl4pPr>
              <a:spcBef>
                <a:spcPts val="0"/>
              </a:spcBef>
              <a:defRPr sz="1600">
                <a:solidFill>
                  <a:srgbClr val="005295"/>
                </a:solidFill>
              </a:defRPr>
            </a:lvl4pPr>
            <a:lvl5pPr>
              <a:spcBef>
                <a:spcPts val="0"/>
              </a:spcBef>
              <a:defRPr sz="1600">
                <a:solidFill>
                  <a:srgbClr val="005295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4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3" y="3568840"/>
            <a:ext cx="3181747" cy="58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>
          <a:xfrm>
            <a:off x="3805812" y="836712"/>
            <a:ext cx="0" cy="5832000"/>
          </a:xfrm>
          <a:prstGeom prst="line">
            <a:avLst/>
          </a:prstGeom>
          <a:ln w="19050">
            <a:solidFill>
              <a:srgbClr val="015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846" y="0"/>
            <a:ext cx="10869546" cy="836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7846" y="980728"/>
            <a:ext cx="10862340" cy="5606632"/>
          </a:xfrm>
        </p:spPr>
        <p:txBody>
          <a:bodyPr>
            <a:normAutofit/>
          </a:bodyPr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0"/>
            <a:ext cx="10869546" cy="85741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95" y="2852936"/>
            <a:ext cx="10955913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4800" b="1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谢谢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四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12695" y="1700808"/>
            <a:ext cx="10944000" cy="129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4400" b="1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1764695" y="3933825"/>
            <a:ext cx="8640000" cy="192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/>
              <a:buNone/>
              <a:defRPr lang="zh-CN" altLang="en-US" sz="2000" b="0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12695" y="2996954"/>
            <a:ext cx="10944000" cy="50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400" b="1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790A5-375B-46D1-B3D5-38392A14852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invGray">
          <a:xfrm flipH="1">
            <a:off x="0" y="6502400"/>
            <a:ext cx="503369" cy="190500"/>
          </a:xfrm>
          <a:prstGeom prst="rect">
            <a:avLst/>
          </a:prstGeom>
          <a:solidFill>
            <a:srgbClr val="2A54A8"/>
          </a:solidFill>
          <a:ln>
            <a:solidFill>
              <a:srgbClr val="2A5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zh-CN">
              <a:solidFill>
                <a:srgbClr val="FFFFFF"/>
              </a:solidFill>
              <a:latin typeface="Foundry Gridnik Medium"/>
            </a:endParaRP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458908" y="255589"/>
            <a:ext cx="11733092" cy="623887"/>
          </a:xfrm>
          <a:prstGeom prst="rect">
            <a:avLst/>
          </a:prstGeom>
          <a:solidFill>
            <a:srgbClr val="2A54A8"/>
          </a:solidFill>
          <a:ln>
            <a:solidFill>
              <a:srgbClr val="2A5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zh-CN" b="1">
              <a:solidFill>
                <a:srgbClr val="FFFFFF"/>
              </a:solidFill>
              <a:latin typeface="Foundry Gridnik Medium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invGray">
          <a:xfrm>
            <a:off x="100040" y="6518275"/>
            <a:ext cx="403330" cy="153988"/>
          </a:xfrm>
          <a:prstGeom prst="rect">
            <a:avLst/>
          </a:prstGeom>
          <a:solidFill>
            <a:srgbClr val="2A54A8"/>
          </a:solidFill>
          <a:ln w="9525">
            <a:solidFill>
              <a:srgbClr val="2A54A8"/>
            </a:solidFill>
            <a:miter lim="800000"/>
          </a:ln>
        </p:spPr>
        <p:txBody>
          <a:bodyPr wrap="none" lIns="121899" tIns="0" rIns="121899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fld id="{EC5CA0AF-A3A0-422E-B472-99D483C87D43}" type="slidenum">
              <a:rPr lang="en-US" altLang="zh-CN" sz="1000" smtClean="0">
                <a:solidFill>
                  <a:srgbClr val="FFFFFF"/>
                </a:solidFill>
                <a:cs typeface="Arial" panose="020B0604020202020204" pitchFamily="34" charset="0"/>
              </a:rPr>
            </a:fld>
            <a:endParaRPr lang="en-US" altLang="zh-CN" sz="1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 flipH="1">
            <a:off x="1" y="255589"/>
            <a:ext cx="250890" cy="623887"/>
          </a:xfrm>
          <a:prstGeom prst="rect">
            <a:avLst/>
          </a:prstGeom>
          <a:solidFill>
            <a:srgbClr val="2A54A8"/>
          </a:solidFill>
          <a:ln>
            <a:solidFill>
              <a:srgbClr val="2A5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zh-CN">
              <a:solidFill>
                <a:srgbClr val="FFFFFF"/>
              </a:solidFill>
              <a:latin typeface="Foundry Gridnik Medium"/>
            </a:endParaRPr>
          </a:p>
        </p:txBody>
      </p:sp>
      <p:pic>
        <p:nvPicPr>
          <p:cNvPr id="7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801" y="6446839"/>
            <a:ext cx="136243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28"/>
          <p:cNvSpPr>
            <a:spLocks noGrp="1"/>
          </p:cNvSpPr>
          <p:nvPr>
            <p:ph type="title"/>
          </p:nvPr>
        </p:nvSpPr>
        <p:spPr bwMode="gray">
          <a:xfrm>
            <a:off x="545118" y="255907"/>
            <a:ext cx="10537440" cy="624291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000" b="1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2016InspurCONFIDENTIAL.Allrightsreserved.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720919" y="5950425"/>
            <a:ext cx="3471081" cy="9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900">
              <a:solidFill>
                <a:srgbClr val="FFFFFF"/>
              </a:solidFill>
            </a:endParaRPr>
          </a:p>
        </p:txBody>
      </p:sp>
      <p:pic>
        <p:nvPicPr>
          <p:cNvPr id="3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65" y="6513534"/>
            <a:ext cx="1888887" cy="34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1119254">
            <a:off x="4195597" y="595011"/>
            <a:ext cx="5753868" cy="575386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03200" y="537029"/>
            <a:ext cx="11567886" cy="604458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5_1" descr="图片包含 游戏机, 建筑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alphaModFix amt="38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9" t="38084" r="72521" b="15906"/>
          <a:stretch>
            <a:fillRect/>
          </a:stretch>
        </p:blipFill>
        <p:spPr>
          <a:xfrm flipV="1">
            <a:off x="9710058" y="2865"/>
            <a:ext cx="2481942" cy="5515137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0" y="1651872"/>
            <a:ext cx="6544099" cy="5206128"/>
            <a:chOff x="0" y="1652546"/>
            <a:chExt cx="6544099" cy="5206128"/>
          </a:xfrm>
          <a:gradFill>
            <a:gsLst>
              <a:gs pos="14000">
                <a:schemeClr val="accent1"/>
              </a:gs>
              <a:gs pos="64000">
                <a:schemeClr val="accent1">
                  <a:lumMod val="60000"/>
                  <a:lumOff val="40000"/>
                </a:schemeClr>
              </a:gs>
              <a:gs pos="100000">
                <a:srgbClr val="1E008A"/>
              </a:gs>
            </a:gsLst>
            <a:path path="circle">
              <a:fillToRect l="50000" t="-80000" r="50000" b="180000"/>
            </a:path>
          </a:gradFill>
        </p:grpSpPr>
        <p:sp>
          <p:nvSpPr>
            <p:cNvPr id="14" name="任意多边形: 形状 13"/>
            <p:cNvSpPr/>
            <p:nvPr/>
          </p:nvSpPr>
          <p:spPr>
            <a:xfrm>
              <a:off x="0" y="6796818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668983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66078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0" y="64561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0" y="637328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0" y="629036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0" y="620748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0" y="612460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0" y="604172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0" y="595884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0" y="5875959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574190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0" y="566432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0" y="558671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5425350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0" y="53495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0" y="527368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0" y="51978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56941" y="4821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56941" y="49121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56941" y="50029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56941" y="5093789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56941" y="5184614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56941" y="52754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56941" y="53662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56941" y="54570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56941" y="554791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56941" y="56387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56941" y="57295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56941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160748" y="557522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160748" y="542710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160748" y="566605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160748" y="575687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160748" y="584770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160748" y="593852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60748" y="602935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160748" y="612017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60748" y="621100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160748" y="630182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60748" y="639265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60748" y="648347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56941" y="60187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56941" y="61095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56941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56941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251315" y="46736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251315" y="47644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251315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251315" y="49460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251315" y="50369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251315" y="51277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88674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688674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88674" y="539533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688674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88674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775071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775071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775071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775071" y="577796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61502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861502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861502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861502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947899" y="5144052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947899" y="5395334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688674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775071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61502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947899" y="5263947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947899" y="5520974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688674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775071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775071" y="604784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861502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88674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775071" y="6414656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775071" y="6536139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61502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947899" y="5892488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947899" y="6047841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947899" y="6166011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688674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861502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947899" y="6294525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688674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861502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947899" y="6536139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947899" y="6689801"/>
              <a:ext cx="76865" cy="69834"/>
            </a:xfrm>
            <a:custGeom>
              <a:avLst/>
              <a:gdLst>
                <a:gd name="connsiteX0" fmla="*/ 76865 w 76865"/>
                <a:gd name="connsiteY0" fmla="*/ 69834 h 69834"/>
                <a:gd name="connsiteX1" fmla="*/ 0 w 76865"/>
                <a:gd name="connsiteY1" fmla="*/ 69834 h 69834"/>
                <a:gd name="connsiteX2" fmla="*/ 0 w 76865"/>
                <a:gd name="connsiteY2" fmla="*/ 0 h 69834"/>
                <a:gd name="connsiteX3" fmla="*/ 76865 w 76865"/>
                <a:gd name="connsiteY3" fmla="*/ 0 h 69834"/>
                <a:gd name="connsiteX4" fmla="*/ 76865 w 76865"/>
                <a:gd name="connsiteY4" fmla="*/ 69834 h 69834"/>
                <a:gd name="connsiteX5" fmla="*/ 16901 w 76865"/>
                <a:gd name="connsiteY5" fmla="*/ 52933 h 69834"/>
                <a:gd name="connsiteX6" fmla="*/ 59964 w 76865"/>
                <a:gd name="connsiteY6" fmla="*/ 52933 h 69834"/>
                <a:gd name="connsiteX7" fmla="*/ 59964 w 76865"/>
                <a:gd name="connsiteY7" fmla="*/ 16901 h 69834"/>
                <a:gd name="connsiteX8" fmla="*/ 16901 w 76865"/>
                <a:gd name="connsiteY8" fmla="*/ 16901 h 69834"/>
                <a:gd name="connsiteX9" fmla="*/ 16901 w 76865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947899" y="5646615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3736602" y="550275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3736602" y="56284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3736602" y="60053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3736602" y="62623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3823033" y="550275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3823033" y="56284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3823033" y="60053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3823033" y="61309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3909430" y="56284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3909430" y="58797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3736602" y="574832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3823033" y="574832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3909430" y="574832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3909430" y="60053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3736602" y="63768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3823033" y="63768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3909430" y="63768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3909430" y="61309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1957994" y="270702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1957994" y="28326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1957994" y="308394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1957994" y="320958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1957994" y="33352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2044424" y="270702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2044424" y="28326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2044424" y="320958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2044424" y="346661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2130821" y="270702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2130821" y="28326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2130821" y="320958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2130821" y="33352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2217252" y="28326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2217252" y="308394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1957994" y="295255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2044424" y="295255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2130821" y="295255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2217252" y="295255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2217252" y="320958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1957994" y="358113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2044424" y="358113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2044424" y="3736451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2130821" y="358113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1957994" y="385330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2044424" y="41032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2130821" y="385330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2217252" y="358113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2217252" y="3736451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2217252" y="385462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1957994" y="398181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2130821" y="398181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2217252" y="398313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1957994" y="410262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2130821" y="410262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2217252" y="33352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1957994" y="193059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1957994" y="205623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1957994" y="1665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1957994" y="1790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1957994" y="230752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1957994" y="243316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1957994" y="255883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1957994" y="217616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1957994" y="422958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1957994" y="435522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1957994" y="460650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1957994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1957994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2044424" y="422958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2044424" y="435522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2044424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2044424" y="498917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2130821" y="422958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2130821" y="435522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2130821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2130821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2217252" y="435522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2217252" y="460650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1957994" y="447511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2044424" y="447511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2130821" y="447511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2217252" y="447511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2217252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1957994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2044424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2044424" y="525904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2130821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1957994" y="537586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2044424" y="562586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2130821" y="537586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2217252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2217252" y="525904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2217252" y="537718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1957994" y="5504378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2130821" y="5504378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2217252" y="550569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1957994" y="562518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2130821" y="562518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2217252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1957994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1957994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1957994" y="61155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1957994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1957994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2044424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2044424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2044424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2044424" y="6498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2130821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2130821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2130821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2130821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2217252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2217252" y="61155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1957994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2044424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2130821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2217252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2217252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1957994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2044424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2044424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2130821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2217252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2217252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2217252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5462649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5462649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5549047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5549047" y="498917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5635477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5635477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5721874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5462649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5549047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5549047" y="525904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5635477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5462649" y="537586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5549047" y="562586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5635477" y="537586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5721874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5721874" y="525904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5721874" y="537718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5462649" y="5504378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5635477" y="5504378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5721874" y="550569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5462649" y="562518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5635477" y="562518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5721874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5462649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5462649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5462649" y="61155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5462649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5462649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5549047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5549047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5549047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5549047" y="6498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5635477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5635477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5635477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5635477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5721874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5721874" y="61155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5462649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5549047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5635477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5721874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5721874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5462649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5549047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5549047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5635477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5721874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/>
            <p:cNvSpPr/>
            <p:nvPr/>
          </p:nvSpPr>
          <p:spPr>
            <a:xfrm>
              <a:off x="5721874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/>
            <p:cNvSpPr/>
            <p:nvPr/>
          </p:nvSpPr>
          <p:spPr>
            <a:xfrm>
              <a:off x="5721874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251315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251315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251315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251315" y="52185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2726034" y="539313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2726034" y="548396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2726034" y="557478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2726034" y="566561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/>
            <p:cNvSpPr/>
            <p:nvPr/>
          </p:nvSpPr>
          <p:spPr>
            <a:xfrm>
              <a:off x="2726034" y="575643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/>
            <p:cNvSpPr/>
            <p:nvPr/>
          </p:nvSpPr>
          <p:spPr>
            <a:xfrm>
              <a:off x="2820375" y="524545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2820375" y="53362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2820375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2820375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2726034" y="50183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2726034" y="51092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2820375" y="487069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2820375" y="496152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2820375" y="5052349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2820375" y="51431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2820375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2820375" y="56995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2820375" y="57904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251315" y="53093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251315" y="57449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251315" y="58358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364178" y="56995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364178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450575" y="5820390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450575" y="5968508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450575" y="6179701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364178" y="607741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364178" y="61924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364178" y="630757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364178" y="64226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364178" y="653769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364178" y="665278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364178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450575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775071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450575" y="65606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251315" y="592662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251315" y="601745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/>
            <p:cNvSpPr/>
            <p:nvPr/>
          </p:nvSpPr>
          <p:spPr>
            <a:xfrm>
              <a:off x="251315" y="61462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251315" y="624054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156941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156941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156941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156941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/>
            <p:cNvSpPr/>
            <p:nvPr/>
          </p:nvSpPr>
          <p:spPr>
            <a:xfrm>
              <a:off x="546707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/>
            <p:cNvSpPr/>
            <p:nvPr/>
          </p:nvSpPr>
          <p:spPr>
            <a:xfrm>
              <a:off x="546707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546707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546707" y="58706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546707" y="596499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/>
            <p:cNvSpPr/>
            <p:nvPr/>
          </p:nvSpPr>
          <p:spPr>
            <a:xfrm>
              <a:off x="546707" y="554172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546707" y="563606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546707" y="60593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/>
            <p:cNvSpPr/>
            <p:nvPr/>
          </p:nvSpPr>
          <p:spPr>
            <a:xfrm>
              <a:off x="546707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/>
            <p:cNvSpPr/>
            <p:nvPr/>
          </p:nvSpPr>
          <p:spPr>
            <a:xfrm>
              <a:off x="546707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/>
            <p:cNvSpPr/>
            <p:nvPr/>
          </p:nvSpPr>
          <p:spPr>
            <a:xfrm>
              <a:off x="546707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1245523" y="60452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1245523" y="61395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1245523" y="62339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1245523" y="56219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1069450" y="61624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1069450" y="641820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1245523" y="5716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1245523" y="581068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1361935" y="5317928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1361935" y="5078105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/>
            <p:cNvSpPr/>
            <p:nvPr/>
          </p:nvSpPr>
          <p:spPr>
            <a:xfrm>
              <a:off x="1361935" y="5458103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1361935" y="5752820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1361935" y="5878731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1361935" y="6783871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1361935" y="6653803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1361935" y="6538742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1361935" y="6423647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1245523" y="632829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1245523" y="64226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1245523" y="65169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3509793" y="4102218"/>
              <a:ext cx="60234" cy="76865"/>
            </a:xfrm>
            <a:custGeom>
              <a:avLst/>
              <a:gdLst>
                <a:gd name="connsiteX0" fmla="*/ 60235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5 w 60234"/>
                <a:gd name="connsiteY3" fmla="*/ 0 h 76865"/>
                <a:gd name="connsiteX4" fmla="*/ 60235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3509793" y="419304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3509793" y="428386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3509793" y="437469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3509793" y="446551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3509793" y="455634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3509793" y="464716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3509793" y="473799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3509793" y="482881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3509793" y="491964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3509793" y="501046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3584427" y="45721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3584427" y="466657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3584427" y="476091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3584427" y="41489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3584427" y="424330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5466976" y="4292792"/>
              <a:ext cx="60234" cy="76865"/>
            </a:xfrm>
            <a:custGeom>
              <a:avLst/>
              <a:gdLst>
                <a:gd name="connsiteX0" fmla="*/ 60234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4 w 60234"/>
                <a:gd name="connsiteY3" fmla="*/ 0 h 76865"/>
                <a:gd name="connsiteX4" fmla="*/ 60234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5466976" y="4144673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5466976" y="4383617"/>
              <a:ext cx="60234" cy="76865"/>
            </a:xfrm>
            <a:custGeom>
              <a:avLst/>
              <a:gdLst>
                <a:gd name="connsiteX0" fmla="*/ 60234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4 w 60234"/>
                <a:gd name="connsiteY3" fmla="*/ 0 h 76865"/>
                <a:gd name="connsiteX4" fmla="*/ 60234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5466976" y="4474442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5541610" y="43395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5541610" y="443388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3584427" y="433764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3584427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3584427" y="494962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3584427" y="50439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251315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251315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251315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251315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1585263" y="6796818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1585263" y="668983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1585263" y="66078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1585263" y="64561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1585263" y="637328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/>
            <p:cNvSpPr/>
            <p:nvPr/>
          </p:nvSpPr>
          <p:spPr>
            <a:xfrm>
              <a:off x="1585263" y="629036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1585263" y="620748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1585263" y="612460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/>
            <p:cNvSpPr/>
            <p:nvPr/>
          </p:nvSpPr>
          <p:spPr>
            <a:xfrm>
              <a:off x="1585263" y="604172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/>
            <p:cNvSpPr/>
            <p:nvPr/>
          </p:nvSpPr>
          <p:spPr>
            <a:xfrm>
              <a:off x="1585263" y="595884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/>
            <p:cNvSpPr/>
            <p:nvPr/>
          </p:nvSpPr>
          <p:spPr>
            <a:xfrm>
              <a:off x="1585263" y="5875959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/>
            <p:cNvSpPr/>
            <p:nvPr/>
          </p:nvSpPr>
          <p:spPr>
            <a:xfrm>
              <a:off x="1585263" y="574190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/>
            <p:cNvSpPr/>
            <p:nvPr/>
          </p:nvSpPr>
          <p:spPr>
            <a:xfrm>
              <a:off x="1585263" y="566432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1585263" y="558671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1585263" y="5425350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1585263" y="53495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1585263" y="527368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1585263" y="51978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/>
            <p:cNvSpPr/>
            <p:nvPr/>
          </p:nvSpPr>
          <p:spPr>
            <a:xfrm>
              <a:off x="1585263" y="4867183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/>
            <p:cNvSpPr/>
            <p:nvPr/>
          </p:nvSpPr>
          <p:spPr>
            <a:xfrm>
              <a:off x="1585263" y="4789575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/>
            <p:cNvSpPr/>
            <p:nvPr/>
          </p:nvSpPr>
          <p:spPr>
            <a:xfrm>
              <a:off x="1585263" y="462820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/>
            <p:cNvSpPr/>
            <p:nvPr/>
          </p:nvSpPr>
          <p:spPr>
            <a:xfrm>
              <a:off x="1585263" y="455238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1585263" y="447657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1585263" y="4400721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/>
            <p:cNvSpPr/>
            <p:nvPr/>
          </p:nvSpPr>
          <p:spPr>
            <a:xfrm>
              <a:off x="1742204" y="4821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/>
            <p:cNvSpPr/>
            <p:nvPr/>
          </p:nvSpPr>
          <p:spPr>
            <a:xfrm>
              <a:off x="1742204" y="49121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/>
            <p:cNvSpPr/>
            <p:nvPr/>
          </p:nvSpPr>
          <p:spPr>
            <a:xfrm>
              <a:off x="1742204" y="50029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/>
            <p:cNvSpPr/>
            <p:nvPr/>
          </p:nvSpPr>
          <p:spPr>
            <a:xfrm>
              <a:off x="1742204" y="5093789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/>
            <p:cNvSpPr/>
            <p:nvPr/>
          </p:nvSpPr>
          <p:spPr>
            <a:xfrm>
              <a:off x="1742204" y="443114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/>
            <p:cNvSpPr/>
            <p:nvPr/>
          </p:nvSpPr>
          <p:spPr>
            <a:xfrm>
              <a:off x="1742204" y="4521967"/>
              <a:ext cx="76864" cy="76831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1742204" y="4612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1742204" y="47035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/>
            <p:cNvSpPr/>
            <p:nvPr/>
          </p:nvSpPr>
          <p:spPr>
            <a:xfrm>
              <a:off x="1742204" y="5184614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1742204" y="52754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1742204" y="53662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1742204" y="54570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1742204" y="554791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1742204" y="56387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1742204" y="57295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1742204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1742204" y="60187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/>
            <p:cNvSpPr/>
            <p:nvPr/>
          </p:nvSpPr>
          <p:spPr>
            <a:xfrm>
              <a:off x="1742204" y="61095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/>
            <p:cNvSpPr/>
            <p:nvPr/>
          </p:nvSpPr>
          <p:spPr>
            <a:xfrm>
              <a:off x="1742204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/>
            <p:cNvSpPr/>
            <p:nvPr/>
          </p:nvSpPr>
          <p:spPr>
            <a:xfrm>
              <a:off x="1742204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/>
            <p:cNvSpPr/>
            <p:nvPr/>
          </p:nvSpPr>
          <p:spPr>
            <a:xfrm>
              <a:off x="1836544" y="46736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/>
            <p:cNvSpPr/>
            <p:nvPr/>
          </p:nvSpPr>
          <p:spPr>
            <a:xfrm>
              <a:off x="1836544" y="47644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1836544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1836544" y="43782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/>
            <p:cNvSpPr/>
            <p:nvPr/>
          </p:nvSpPr>
          <p:spPr>
            <a:xfrm>
              <a:off x="1836544" y="446903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/>
            <p:cNvSpPr/>
            <p:nvPr/>
          </p:nvSpPr>
          <p:spPr>
            <a:xfrm>
              <a:off x="1836544" y="455985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1836544" y="49460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/>
            <p:cNvSpPr/>
            <p:nvPr/>
          </p:nvSpPr>
          <p:spPr>
            <a:xfrm>
              <a:off x="1836544" y="50369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/>
            <p:cNvSpPr/>
            <p:nvPr/>
          </p:nvSpPr>
          <p:spPr>
            <a:xfrm>
              <a:off x="1836544" y="51277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/>
            <p:cNvSpPr/>
            <p:nvPr/>
          </p:nvSpPr>
          <p:spPr>
            <a:xfrm>
              <a:off x="1836544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1836544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1836544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/>
            <p:cNvSpPr/>
            <p:nvPr/>
          </p:nvSpPr>
          <p:spPr>
            <a:xfrm>
              <a:off x="1836544" y="52185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/>
            <p:cNvSpPr/>
            <p:nvPr/>
          </p:nvSpPr>
          <p:spPr>
            <a:xfrm>
              <a:off x="1836544" y="53093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1836544" y="57449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8" name="任意多边形: 形状 447"/>
            <p:cNvSpPr/>
            <p:nvPr/>
          </p:nvSpPr>
          <p:spPr>
            <a:xfrm>
              <a:off x="1836544" y="58358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9" name="任意多边形: 形状 448"/>
            <p:cNvSpPr/>
            <p:nvPr/>
          </p:nvSpPr>
          <p:spPr>
            <a:xfrm>
              <a:off x="1585263" y="418249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0" name="任意多边形: 形状 449"/>
            <p:cNvSpPr/>
            <p:nvPr/>
          </p:nvSpPr>
          <p:spPr>
            <a:xfrm>
              <a:off x="1585263" y="410488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1585263" y="4027280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1585263" y="3865911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3" name="任意多边形: 形状 452"/>
            <p:cNvSpPr/>
            <p:nvPr/>
          </p:nvSpPr>
          <p:spPr>
            <a:xfrm>
              <a:off x="1585263" y="379009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4" name="任意多边形: 形状 453"/>
            <p:cNvSpPr/>
            <p:nvPr/>
          </p:nvSpPr>
          <p:spPr>
            <a:xfrm>
              <a:off x="1585263" y="3714243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5" name="任意多边形: 形状 454"/>
            <p:cNvSpPr/>
            <p:nvPr/>
          </p:nvSpPr>
          <p:spPr>
            <a:xfrm>
              <a:off x="1585263" y="363842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6" name="任意多边形: 形状 455"/>
            <p:cNvSpPr/>
            <p:nvPr/>
          </p:nvSpPr>
          <p:spPr>
            <a:xfrm>
              <a:off x="1742204" y="3261875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/>
            <p:cNvSpPr/>
            <p:nvPr/>
          </p:nvSpPr>
          <p:spPr>
            <a:xfrm>
              <a:off x="1742204" y="33527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8" name="任意多边形: 形状 457"/>
            <p:cNvSpPr/>
            <p:nvPr/>
          </p:nvSpPr>
          <p:spPr>
            <a:xfrm>
              <a:off x="1742204" y="3443525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1742204" y="298412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1742204" y="307495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1" name="任意多边形: 形状 460"/>
            <p:cNvSpPr/>
            <p:nvPr/>
          </p:nvSpPr>
          <p:spPr>
            <a:xfrm>
              <a:off x="1742204" y="316577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2" name="任意多边形: 形状 461"/>
            <p:cNvSpPr/>
            <p:nvPr/>
          </p:nvSpPr>
          <p:spPr>
            <a:xfrm>
              <a:off x="1742204" y="3534350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3" name="任意多边形: 形状 462"/>
            <p:cNvSpPr/>
            <p:nvPr/>
          </p:nvSpPr>
          <p:spPr>
            <a:xfrm>
              <a:off x="1742204" y="36251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4" name="任意多边形: 形状 463"/>
            <p:cNvSpPr/>
            <p:nvPr/>
          </p:nvSpPr>
          <p:spPr>
            <a:xfrm>
              <a:off x="1742204" y="37160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/>
            <p:cNvSpPr/>
            <p:nvPr/>
          </p:nvSpPr>
          <p:spPr>
            <a:xfrm>
              <a:off x="1742204" y="38068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6" name="任意多边形: 形状 465"/>
            <p:cNvSpPr/>
            <p:nvPr/>
          </p:nvSpPr>
          <p:spPr>
            <a:xfrm>
              <a:off x="1742204" y="38976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1742204" y="39884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8" name="任意多边形: 形状 467"/>
            <p:cNvSpPr/>
            <p:nvPr/>
          </p:nvSpPr>
          <p:spPr>
            <a:xfrm>
              <a:off x="1742204" y="40793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9" name="任意多边形: 形状 468"/>
            <p:cNvSpPr/>
            <p:nvPr/>
          </p:nvSpPr>
          <p:spPr>
            <a:xfrm>
              <a:off x="1742204" y="41701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1742204" y="42609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1" name="任意多边形: 形状 470"/>
            <p:cNvSpPr/>
            <p:nvPr/>
          </p:nvSpPr>
          <p:spPr>
            <a:xfrm>
              <a:off x="1836544" y="31141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2" name="任意多边形: 形状 471"/>
            <p:cNvSpPr/>
            <p:nvPr/>
          </p:nvSpPr>
          <p:spPr>
            <a:xfrm>
              <a:off x="1836544" y="320502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1836544" y="32958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4" name="任意多边形: 形状 473"/>
            <p:cNvSpPr/>
            <p:nvPr/>
          </p:nvSpPr>
          <p:spPr>
            <a:xfrm>
              <a:off x="1836544" y="33866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5" name="任意多边形: 形状 474"/>
            <p:cNvSpPr/>
            <p:nvPr/>
          </p:nvSpPr>
          <p:spPr>
            <a:xfrm>
              <a:off x="1836544" y="3477496"/>
              <a:ext cx="76864" cy="76831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1836544" y="356828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7" name="任意多边形: 形状 476"/>
            <p:cNvSpPr/>
            <p:nvPr/>
          </p:nvSpPr>
          <p:spPr>
            <a:xfrm>
              <a:off x="1836544" y="386766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8" name="任意多边形: 形状 477"/>
            <p:cNvSpPr/>
            <p:nvPr/>
          </p:nvSpPr>
          <p:spPr>
            <a:xfrm>
              <a:off x="1836544" y="395849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1836544" y="40493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0" name="任意多边形: 形状 479"/>
            <p:cNvSpPr/>
            <p:nvPr/>
          </p:nvSpPr>
          <p:spPr>
            <a:xfrm>
              <a:off x="1836544" y="365911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1" name="任意多边形: 形状 480"/>
            <p:cNvSpPr/>
            <p:nvPr/>
          </p:nvSpPr>
          <p:spPr>
            <a:xfrm>
              <a:off x="1836544" y="374993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1836544" y="41855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3" name="任意多边形: 形状 482"/>
            <p:cNvSpPr/>
            <p:nvPr/>
          </p:nvSpPr>
          <p:spPr>
            <a:xfrm>
              <a:off x="1836544" y="42763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4" name="任意多边形: 形状 483"/>
            <p:cNvSpPr/>
            <p:nvPr/>
          </p:nvSpPr>
          <p:spPr>
            <a:xfrm>
              <a:off x="1585263" y="280954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1585263" y="27319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6" name="任意多边形: 形状 485"/>
            <p:cNvSpPr/>
            <p:nvPr/>
          </p:nvSpPr>
          <p:spPr>
            <a:xfrm>
              <a:off x="1585263" y="265435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7" name="任意多边形: 形状 486"/>
            <p:cNvSpPr/>
            <p:nvPr/>
          </p:nvSpPr>
          <p:spPr>
            <a:xfrm>
              <a:off x="1585263" y="2492990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1585263" y="2417139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9" name="任意多边形: 形状 488"/>
            <p:cNvSpPr/>
            <p:nvPr/>
          </p:nvSpPr>
          <p:spPr>
            <a:xfrm>
              <a:off x="1585263" y="2341322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0" name="任意多边形: 形状 489"/>
            <p:cNvSpPr/>
            <p:nvPr/>
          </p:nvSpPr>
          <p:spPr>
            <a:xfrm>
              <a:off x="1585263" y="226547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1585263" y="3114636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2" name="任意多边形: 形状 491"/>
            <p:cNvSpPr/>
            <p:nvPr/>
          </p:nvSpPr>
          <p:spPr>
            <a:xfrm>
              <a:off x="1585263" y="3038818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3" name="任意多边形: 形状 492"/>
            <p:cNvSpPr/>
            <p:nvPr/>
          </p:nvSpPr>
          <p:spPr>
            <a:xfrm>
              <a:off x="1585263" y="2962968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1585263" y="2887151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5" name="任意多边形: 形状 494"/>
            <p:cNvSpPr/>
            <p:nvPr/>
          </p:nvSpPr>
          <p:spPr>
            <a:xfrm>
              <a:off x="1585263" y="3417093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6" name="任意多边形: 形状 495"/>
            <p:cNvSpPr/>
            <p:nvPr/>
          </p:nvSpPr>
          <p:spPr>
            <a:xfrm>
              <a:off x="1585263" y="3341276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1585263" y="3265425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8" name="任意多边形: 形状 497"/>
            <p:cNvSpPr/>
            <p:nvPr/>
          </p:nvSpPr>
          <p:spPr>
            <a:xfrm>
              <a:off x="3317834" y="599541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9" name="任意多边形: 形状 498"/>
            <p:cNvSpPr/>
            <p:nvPr/>
          </p:nvSpPr>
          <p:spPr>
            <a:xfrm>
              <a:off x="3317834" y="612105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3404231" y="599541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/>
            <p:cNvSpPr/>
            <p:nvPr/>
          </p:nvSpPr>
          <p:spPr>
            <a:xfrm>
              <a:off x="3404231" y="625244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2" name="任意多边形: 形状 501"/>
            <p:cNvSpPr/>
            <p:nvPr/>
          </p:nvSpPr>
          <p:spPr>
            <a:xfrm>
              <a:off x="3490661" y="5995415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3490661" y="6121055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4" name="任意多边形: 形状 503"/>
            <p:cNvSpPr/>
            <p:nvPr/>
          </p:nvSpPr>
          <p:spPr>
            <a:xfrm>
              <a:off x="3577059" y="599541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5" name="任意多边形: 形状 504"/>
            <p:cNvSpPr/>
            <p:nvPr/>
          </p:nvSpPr>
          <p:spPr>
            <a:xfrm>
              <a:off x="3317834" y="63669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3404231" y="63669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7" name="任意多边形: 形状 506"/>
            <p:cNvSpPr/>
            <p:nvPr/>
          </p:nvSpPr>
          <p:spPr>
            <a:xfrm>
              <a:off x="3404231" y="652231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8" name="任意多边形: 形状 507"/>
            <p:cNvSpPr/>
            <p:nvPr/>
          </p:nvSpPr>
          <p:spPr>
            <a:xfrm>
              <a:off x="3490661" y="6366962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3317834" y="663913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0" name="任意多边形: 形状 509"/>
            <p:cNvSpPr/>
            <p:nvPr/>
          </p:nvSpPr>
          <p:spPr>
            <a:xfrm>
              <a:off x="3490661" y="6639133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1" name="任意多边形: 形状 510"/>
            <p:cNvSpPr/>
            <p:nvPr/>
          </p:nvSpPr>
          <p:spPr>
            <a:xfrm>
              <a:off x="3577059" y="63669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3577059" y="652231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3" name="任意多边形: 形状 512"/>
            <p:cNvSpPr/>
            <p:nvPr/>
          </p:nvSpPr>
          <p:spPr>
            <a:xfrm>
              <a:off x="3577059" y="664045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4" name="任意多边形: 形状 513"/>
            <p:cNvSpPr/>
            <p:nvPr/>
          </p:nvSpPr>
          <p:spPr>
            <a:xfrm>
              <a:off x="3317834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3490661" y="6758825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6" name="任意多边形: 形状 515"/>
            <p:cNvSpPr/>
            <p:nvPr/>
          </p:nvSpPr>
          <p:spPr>
            <a:xfrm>
              <a:off x="3577059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7" name="任意多边形: 形状 516"/>
            <p:cNvSpPr/>
            <p:nvPr/>
          </p:nvSpPr>
          <p:spPr>
            <a:xfrm>
              <a:off x="3577059" y="612105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2945103" y="665177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/>
            <p:cNvSpPr/>
            <p:nvPr/>
          </p:nvSpPr>
          <p:spPr>
            <a:xfrm>
              <a:off x="2945103" y="657592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/>
            <p:cNvSpPr/>
            <p:nvPr/>
          </p:nvSpPr>
          <p:spPr>
            <a:xfrm>
              <a:off x="2945103" y="650010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/>
            <p:cNvSpPr/>
            <p:nvPr/>
          </p:nvSpPr>
          <p:spPr>
            <a:xfrm>
              <a:off x="2945103" y="642425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2" name="任意多边形: 形状 521"/>
            <p:cNvSpPr/>
            <p:nvPr/>
          </p:nvSpPr>
          <p:spPr>
            <a:xfrm>
              <a:off x="3102044" y="604773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3" name="任意多边形: 形状 522"/>
            <p:cNvSpPr/>
            <p:nvPr/>
          </p:nvSpPr>
          <p:spPr>
            <a:xfrm>
              <a:off x="3102044" y="6138531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/>
            <p:cNvSpPr/>
            <p:nvPr/>
          </p:nvSpPr>
          <p:spPr>
            <a:xfrm>
              <a:off x="3102044" y="6229356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/>
            <p:cNvSpPr/>
            <p:nvPr/>
          </p:nvSpPr>
          <p:spPr>
            <a:xfrm>
              <a:off x="3102044" y="6320181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/>
            <p:cNvSpPr/>
            <p:nvPr/>
          </p:nvSpPr>
          <p:spPr>
            <a:xfrm>
              <a:off x="3102044" y="6411006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/>
            <p:cNvSpPr/>
            <p:nvPr/>
          </p:nvSpPr>
          <p:spPr>
            <a:xfrm>
              <a:off x="3102044" y="6501831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3102044" y="6592656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3102044" y="6683481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3102044" y="678180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2324877" y="60477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2324877" y="613853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2324877" y="622935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2324877" y="575163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2324877" y="584246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2324877" y="593328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2324877" y="632018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2324877" y="641100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2324877" y="650183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2324877" y="659265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2324877" y="668348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2324877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3196384" y="60816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3196384" y="61725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/>
            <p:cNvSpPr/>
            <p:nvPr/>
          </p:nvSpPr>
          <p:spPr>
            <a:xfrm>
              <a:off x="3196384" y="6263326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/>
            <p:cNvSpPr/>
            <p:nvPr/>
          </p:nvSpPr>
          <p:spPr>
            <a:xfrm>
              <a:off x="3196384" y="6354151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/>
            <p:cNvSpPr/>
            <p:nvPr/>
          </p:nvSpPr>
          <p:spPr>
            <a:xfrm>
              <a:off x="3196384" y="665349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/>
            <p:cNvSpPr/>
            <p:nvPr/>
          </p:nvSpPr>
          <p:spPr>
            <a:xfrm>
              <a:off x="3196384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/>
            <p:cNvSpPr/>
            <p:nvPr/>
          </p:nvSpPr>
          <p:spPr>
            <a:xfrm>
              <a:off x="3196384" y="64449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/>
            <p:cNvSpPr/>
            <p:nvPr/>
          </p:nvSpPr>
          <p:spPr>
            <a:xfrm>
              <a:off x="3196384" y="65358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/>
            <p:cNvSpPr/>
            <p:nvPr/>
          </p:nvSpPr>
          <p:spPr>
            <a:xfrm>
              <a:off x="2945103" y="6202922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2" name="任意多边形: 形状 551"/>
            <p:cNvSpPr/>
            <p:nvPr/>
          </p:nvSpPr>
          <p:spPr>
            <a:xfrm>
              <a:off x="2945103" y="612710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/>
            <p:cNvSpPr/>
            <p:nvPr/>
          </p:nvSpPr>
          <p:spPr>
            <a:xfrm>
              <a:off x="2945103" y="605125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/>
            <p:cNvSpPr/>
            <p:nvPr/>
          </p:nvSpPr>
          <p:spPr>
            <a:xfrm>
              <a:off x="1585263" y="3189608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/>
            <p:cNvSpPr/>
            <p:nvPr/>
          </p:nvSpPr>
          <p:spPr>
            <a:xfrm>
              <a:off x="1742204" y="188895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/>
            <p:cNvSpPr/>
            <p:nvPr/>
          </p:nvSpPr>
          <p:spPr>
            <a:xfrm>
              <a:off x="1742204" y="197977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/>
            <p:cNvSpPr/>
            <p:nvPr/>
          </p:nvSpPr>
          <p:spPr>
            <a:xfrm>
              <a:off x="1742204" y="20706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/>
            <p:cNvSpPr/>
            <p:nvPr/>
          </p:nvSpPr>
          <p:spPr>
            <a:xfrm>
              <a:off x="1742204" y="216142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/>
            <p:cNvSpPr/>
            <p:nvPr/>
          </p:nvSpPr>
          <p:spPr>
            <a:xfrm>
              <a:off x="1742204" y="225225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/>
            <p:cNvSpPr/>
            <p:nvPr/>
          </p:nvSpPr>
          <p:spPr>
            <a:xfrm>
              <a:off x="1742204" y="234304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/>
            <p:cNvSpPr/>
            <p:nvPr/>
          </p:nvSpPr>
          <p:spPr>
            <a:xfrm>
              <a:off x="1742204" y="243387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/>
            <p:cNvSpPr/>
            <p:nvPr/>
          </p:nvSpPr>
          <p:spPr>
            <a:xfrm>
              <a:off x="1742204" y="2524695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/>
            <p:cNvSpPr/>
            <p:nvPr/>
          </p:nvSpPr>
          <p:spPr>
            <a:xfrm>
              <a:off x="1742204" y="261552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1742204" y="27063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/>
            <p:cNvSpPr/>
            <p:nvPr/>
          </p:nvSpPr>
          <p:spPr>
            <a:xfrm>
              <a:off x="1742204" y="27971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/>
            <p:cNvSpPr/>
            <p:nvPr/>
          </p:nvSpPr>
          <p:spPr>
            <a:xfrm>
              <a:off x="1742204" y="28879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/>
            <p:cNvSpPr/>
            <p:nvPr/>
          </p:nvSpPr>
          <p:spPr>
            <a:xfrm>
              <a:off x="1836544" y="174124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/>
            <p:cNvSpPr/>
            <p:nvPr/>
          </p:nvSpPr>
          <p:spPr>
            <a:xfrm>
              <a:off x="1836544" y="18320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/>
            <p:cNvSpPr/>
            <p:nvPr/>
          </p:nvSpPr>
          <p:spPr>
            <a:xfrm>
              <a:off x="1836544" y="192289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/>
            <p:cNvSpPr/>
            <p:nvPr/>
          </p:nvSpPr>
          <p:spPr>
            <a:xfrm>
              <a:off x="1836544" y="201371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/>
            <p:cNvSpPr/>
            <p:nvPr/>
          </p:nvSpPr>
          <p:spPr>
            <a:xfrm>
              <a:off x="1836544" y="210454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/>
            <p:cNvSpPr/>
            <p:nvPr/>
          </p:nvSpPr>
          <p:spPr>
            <a:xfrm>
              <a:off x="1836544" y="21953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/>
            <p:cNvSpPr/>
            <p:nvPr/>
          </p:nvSpPr>
          <p:spPr>
            <a:xfrm>
              <a:off x="1836544" y="2494713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/>
            <p:cNvSpPr/>
            <p:nvPr/>
          </p:nvSpPr>
          <p:spPr>
            <a:xfrm>
              <a:off x="1836544" y="2585538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/>
            <p:cNvSpPr/>
            <p:nvPr/>
          </p:nvSpPr>
          <p:spPr>
            <a:xfrm>
              <a:off x="1836544" y="26763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/>
            <p:cNvSpPr/>
            <p:nvPr/>
          </p:nvSpPr>
          <p:spPr>
            <a:xfrm>
              <a:off x="1836544" y="228619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/>
            <p:cNvSpPr/>
            <p:nvPr/>
          </p:nvSpPr>
          <p:spPr>
            <a:xfrm>
              <a:off x="1836544" y="237701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/>
            <p:cNvSpPr/>
            <p:nvPr/>
          </p:nvSpPr>
          <p:spPr>
            <a:xfrm>
              <a:off x="1836544" y="281261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/>
            <p:cNvSpPr/>
            <p:nvPr/>
          </p:nvSpPr>
          <p:spPr>
            <a:xfrm>
              <a:off x="1836544" y="290344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/>
            <p:cNvSpPr/>
            <p:nvPr/>
          </p:nvSpPr>
          <p:spPr>
            <a:xfrm>
              <a:off x="1836544" y="592662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/>
            <p:cNvSpPr/>
            <p:nvPr/>
          </p:nvSpPr>
          <p:spPr>
            <a:xfrm>
              <a:off x="1836544" y="601745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1836544" y="61462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1836544" y="624054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/>
            <p:cNvSpPr/>
            <p:nvPr/>
          </p:nvSpPr>
          <p:spPr>
            <a:xfrm>
              <a:off x="1742204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/>
            <p:cNvSpPr/>
            <p:nvPr/>
          </p:nvSpPr>
          <p:spPr>
            <a:xfrm>
              <a:off x="1742204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/>
            <p:cNvSpPr/>
            <p:nvPr/>
          </p:nvSpPr>
          <p:spPr>
            <a:xfrm>
              <a:off x="1742204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/>
            <p:cNvSpPr/>
            <p:nvPr/>
          </p:nvSpPr>
          <p:spPr>
            <a:xfrm>
              <a:off x="1742204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/>
            <p:cNvSpPr/>
            <p:nvPr/>
          </p:nvSpPr>
          <p:spPr>
            <a:xfrm>
              <a:off x="1836544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/>
            <p:cNvSpPr/>
            <p:nvPr/>
          </p:nvSpPr>
          <p:spPr>
            <a:xfrm>
              <a:off x="1836544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/>
            <p:cNvSpPr/>
            <p:nvPr/>
          </p:nvSpPr>
          <p:spPr>
            <a:xfrm>
              <a:off x="1836544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/>
            <p:cNvSpPr/>
            <p:nvPr/>
          </p:nvSpPr>
          <p:spPr>
            <a:xfrm>
              <a:off x="1836544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/>
            <p:cNvSpPr/>
            <p:nvPr/>
          </p:nvSpPr>
          <p:spPr>
            <a:xfrm>
              <a:off x="1069484" y="6718770"/>
              <a:ext cx="233839" cy="139904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/>
            <p:cNvSpPr/>
            <p:nvPr/>
          </p:nvSpPr>
          <p:spPr>
            <a:xfrm>
              <a:off x="1077900" y="6661611"/>
              <a:ext cx="230053" cy="66927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/>
            <p:cNvSpPr/>
            <p:nvPr/>
          </p:nvSpPr>
          <p:spPr>
            <a:xfrm>
              <a:off x="1077900" y="6611348"/>
              <a:ext cx="230053" cy="66927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/>
            <p:cNvSpPr/>
            <p:nvPr/>
          </p:nvSpPr>
          <p:spPr>
            <a:xfrm>
              <a:off x="4068129" y="6796818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/>
            <p:cNvSpPr/>
            <p:nvPr/>
          </p:nvSpPr>
          <p:spPr>
            <a:xfrm>
              <a:off x="4068129" y="668983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/>
            <p:cNvSpPr/>
            <p:nvPr/>
          </p:nvSpPr>
          <p:spPr>
            <a:xfrm>
              <a:off x="4068129" y="66078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/>
            <p:cNvSpPr/>
            <p:nvPr/>
          </p:nvSpPr>
          <p:spPr>
            <a:xfrm>
              <a:off x="4068129" y="64561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/>
            <p:cNvSpPr/>
            <p:nvPr/>
          </p:nvSpPr>
          <p:spPr>
            <a:xfrm>
              <a:off x="4068129" y="637328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/>
            <p:cNvSpPr/>
            <p:nvPr/>
          </p:nvSpPr>
          <p:spPr>
            <a:xfrm>
              <a:off x="4068129" y="629036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/>
            <p:cNvSpPr/>
            <p:nvPr/>
          </p:nvSpPr>
          <p:spPr>
            <a:xfrm>
              <a:off x="4068129" y="620748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/>
            <p:cNvSpPr/>
            <p:nvPr/>
          </p:nvSpPr>
          <p:spPr>
            <a:xfrm>
              <a:off x="4068129" y="612460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/>
            <p:cNvSpPr/>
            <p:nvPr/>
          </p:nvSpPr>
          <p:spPr>
            <a:xfrm>
              <a:off x="4068129" y="604172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/>
            <p:cNvSpPr/>
            <p:nvPr/>
          </p:nvSpPr>
          <p:spPr>
            <a:xfrm>
              <a:off x="4068129" y="595884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/>
            <p:cNvSpPr/>
            <p:nvPr/>
          </p:nvSpPr>
          <p:spPr>
            <a:xfrm>
              <a:off x="4068129" y="5875959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4068129" y="574190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4068129" y="566432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/>
            <p:cNvSpPr/>
            <p:nvPr/>
          </p:nvSpPr>
          <p:spPr>
            <a:xfrm>
              <a:off x="4068129" y="558671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/>
            <p:cNvSpPr/>
            <p:nvPr/>
          </p:nvSpPr>
          <p:spPr>
            <a:xfrm>
              <a:off x="4068129" y="5425350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/>
            <p:cNvSpPr/>
            <p:nvPr/>
          </p:nvSpPr>
          <p:spPr>
            <a:xfrm>
              <a:off x="4068129" y="53495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/>
            <p:cNvSpPr/>
            <p:nvPr/>
          </p:nvSpPr>
          <p:spPr>
            <a:xfrm>
              <a:off x="4068129" y="527368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/>
            <p:cNvSpPr/>
            <p:nvPr/>
          </p:nvSpPr>
          <p:spPr>
            <a:xfrm>
              <a:off x="4068129" y="51978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4225070" y="4821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4225070" y="49121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4225070" y="50029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/>
            <p:cNvSpPr/>
            <p:nvPr/>
          </p:nvSpPr>
          <p:spPr>
            <a:xfrm>
              <a:off x="4225070" y="5093789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/>
            <p:cNvSpPr/>
            <p:nvPr/>
          </p:nvSpPr>
          <p:spPr>
            <a:xfrm>
              <a:off x="4225070" y="5184614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/>
            <p:cNvSpPr/>
            <p:nvPr/>
          </p:nvSpPr>
          <p:spPr>
            <a:xfrm>
              <a:off x="4225070" y="52754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/>
            <p:cNvSpPr/>
            <p:nvPr/>
          </p:nvSpPr>
          <p:spPr>
            <a:xfrm>
              <a:off x="4225070" y="53662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/>
            <p:cNvSpPr/>
            <p:nvPr/>
          </p:nvSpPr>
          <p:spPr>
            <a:xfrm>
              <a:off x="4225070" y="54570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/>
            <p:cNvSpPr/>
            <p:nvPr/>
          </p:nvSpPr>
          <p:spPr>
            <a:xfrm>
              <a:off x="4225070" y="554791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/>
            <p:cNvSpPr/>
            <p:nvPr/>
          </p:nvSpPr>
          <p:spPr>
            <a:xfrm>
              <a:off x="4225070" y="56387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/>
            <p:cNvSpPr/>
            <p:nvPr/>
          </p:nvSpPr>
          <p:spPr>
            <a:xfrm>
              <a:off x="4225070" y="57295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/>
            <p:cNvSpPr/>
            <p:nvPr/>
          </p:nvSpPr>
          <p:spPr>
            <a:xfrm>
              <a:off x="4225070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/>
            <p:cNvSpPr/>
            <p:nvPr/>
          </p:nvSpPr>
          <p:spPr>
            <a:xfrm>
              <a:off x="5259265" y="557522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/>
            <p:cNvSpPr/>
            <p:nvPr/>
          </p:nvSpPr>
          <p:spPr>
            <a:xfrm>
              <a:off x="5259265" y="5427108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/>
            <p:cNvSpPr/>
            <p:nvPr/>
          </p:nvSpPr>
          <p:spPr>
            <a:xfrm>
              <a:off x="5259265" y="566605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/>
            <p:cNvSpPr/>
            <p:nvPr/>
          </p:nvSpPr>
          <p:spPr>
            <a:xfrm>
              <a:off x="5259265" y="575687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/>
            <p:cNvSpPr/>
            <p:nvPr/>
          </p:nvSpPr>
          <p:spPr>
            <a:xfrm>
              <a:off x="5259265" y="584770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5259265" y="593852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5259265" y="602935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/>
            <p:cNvSpPr/>
            <p:nvPr/>
          </p:nvSpPr>
          <p:spPr>
            <a:xfrm>
              <a:off x="5259265" y="612017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/>
            <p:cNvSpPr/>
            <p:nvPr/>
          </p:nvSpPr>
          <p:spPr>
            <a:xfrm>
              <a:off x="5259265" y="621100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/>
            <p:cNvSpPr/>
            <p:nvPr/>
          </p:nvSpPr>
          <p:spPr>
            <a:xfrm>
              <a:off x="5259265" y="630182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/>
            <p:cNvSpPr/>
            <p:nvPr/>
          </p:nvSpPr>
          <p:spPr>
            <a:xfrm>
              <a:off x="5259265" y="639265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/>
            <p:cNvSpPr/>
            <p:nvPr/>
          </p:nvSpPr>
          <p:spPr>
            <a:xfrm>
              <a:off x="5259265" y="648347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/>
            <p:cNvSpPr/>
            <p:nvPr/>
          </p:nvSpPr>
          <p:spPr>
            <a:xfrm>
              <a:off x="4225070" y="60187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/>
            <p:cNvSpPr/>
            <p:nvPr/>
          </p:nvSpPr>
          <p:spPr>
            <a:xfrm>
              <a:off x="4225070" y="61095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/>
            <p:cNvSpPr/>
            <p:nvPr/>
          </p:nvSpPr>
          <p:spPr>
            <a:xfrm>
              <a:off x="4225070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/>
            <p:cNvSpPr/>
            <p:nvPr/>
          </p:nvSpPr>
          <p:spPr>
            <a:xfrm>
              <a:off x="4225070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/>
            <p:cNvSpPr/>
            <p:nvPr/>
          </p:nvSpPr>
          <p:spPr>
            <a:xfrm>
              <a:off x="4319410" y="46736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/>
            <p:cNvSpPr/>
            <p:nvPr/>
          </p:nvSpPr>
          <p:spPr>
            <a:xfrm>
              <a:off x="4319410" y="47644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/>
            <p:cNvSpPr/>
            <p:nvPr/>
          </p:nvSpPr>
          <p:spPr>
            <a:xfrm>
              <a:off x="4319410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/>
            <p:cNvSpPr/>
            <p:nvPr/>
          </p:nvSpPr>
          <p:spPr>
            <a:xfrm>
              <a:off x="4319410" y="49460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/>
            <p:cNvSpPr/>
            <p:nvPr/>
          </p:nvSpPr>
          <p:spPr>
            <a:xfrm>
              <a:off x="4319410" y="50369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4319410" y="51277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4756770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/>
            <p:cNvSpPr/>
            <p:nvPr/>
          </p:nvSpPr>
          <p:spPr>
            <a:xfrm>
              <a:off x="3196384" y="5423322"/>
              <a:ext cx="76864" cy="355423"/>
            </a:xfrm>
            <a:custGeom>
              <a:avLst/>
              <a:gdLst>
                <a:gd name="connsiteX0" fmla="*/ 76865 w 76864"/>
                <a:gd name="connsiteY0" fmla="*/ 355424 h 355423"/>
                <a:gd name="connsiteX1" fmla="*/ 0 w 76864"/>
                <a:gd name="connsiteY1" fmla="*/ 355424 h 355423"/>
                <a:gd name="connsiteX2" fmla="*/ 0 w 76864"/>
                <a:gd name="connsiteY2" fmla="*/ 0 h 355423"/>
                <a:gd name="connsiteX3" fmla="*/ 76865 w 76864"/>
                <a:gd name="connsiteY3" fmla="*/ 0 h 355423"/>
                <a:gd name="connsiteX4" fmla="*/ 76865 w 76864"/>
                <a:gd name="connsiteY4" fmla="*/ 355424 h 355423"/>
                <a:gd name="connsiteX5" fmla="*/ 16901 w 76864"/>
                <a:gd name="connsiteY5" fmla="*/ 338523 h 355423"/>
                <a:gd name="connsiteX6" fmla="*/ 59964 w 76864"/>
                <a:gd name="connsiteY6" fmla="*/ 338523 h 355423"/>
                <a:gd name="connsiteX7" fmla="*/ 59964 w 76864"/>
                <a:gd name="connsiteY7" fmla="*/ 16901 h 355423"/>
                <a:gd name="connsiteX8" fmla="*/ 16901 w 76864"/>
                <a:gd name="connsiteY8" fmla="*/ 16901 h 355423"/>
                <a:gd name="connsiteX9" fmla="*/ 16901 w 76864"/>
                <a:gd name="connsiteY9" fmla="*/ 338523 h 35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355423">
                  <a:moveTo>
                    <a:pt x="76865" y="355424"/>
                  </a:moveTo>
                  <a:lnTo>
                    <a:pt x="0" y="35542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355424"/>
                  </a:lnTo>
                  <a:close/>
                  <a:moveTo>
                    <a:pt x="16901" y="338523"/>
                  </a:moveTo>
                  <a:lnTo>
                    <a:pt x="59964" y="33852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3385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/>
            <p:cNvSpPr/>
            <p:nvPr/>
          </p:nvSpPr>
          <p:spPr>
            <a:xfrm>
              <a:off x="4756770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/>
            <p:cNvSpPr/>
            <p:nvPr/>
          </p:nvSpPr>
          <p:spPr>
            <a:xfrm>
              <a:off x="4756770" y="539533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/>
            <p:cNvSpPr/>
            <p:nvPr/>
          </p:nvSpPr>
          <p:spPr>
            <a:xfrm>
              <a:off x="4756770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/>
            <p:cNvSpPr/>
            <p:nvPr/>
          </p:nvSpPr>
          <p:spPr>
            <a:xfrm>
              <a:off x="4756770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/>
            <p:cNvSpPr/>
            <p:nvPr/>
          </p:nvSpPr>
          <p:spPr>
            <a:xfrm>
              <a:off x="4853341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4853341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4853341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/>
            <p:cNvSpPr/>
            <p:nvPr/>
          </p:nvSpPr>
          <p:spPr>
            <a:xfrm>
              <a:off x="4853341" y="577796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/>
            <p:cNvSpPr/>
            <p:nvPr/>
          </p:nvSpPr>
          <p:spPr>
            <a:xfrm>
              <a:off x="4949879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/>
            <p:cNvSpPr/>
            <p:nvPr/>
          </p:nvSpPr>
          <p:spPr>
            <a:xfrm>
              <a:off x="4949879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/>
            <p:cNvSpPr/>
            <p:nvPr/>
          </p:nvSpPr>
          <p:spPr>
            <a:xfrm>
              <a:off x="4949879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/>
            <p:cNvSpPr/>
            <p:nvPr/>
          </p:nvSpPr>
          <p:spPr>
            <a:xfrm>
              <a:off x="4949879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/>
            <p:cNvSpPr/>
            <p:nvPr/>
          </p:nvSpPr>
          <p:spPr>
            <a:xfrm>
              <a:off x="5046450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/>
            <p:cNvSpPr/>
            <p:nvPr/>
          </p:nvSpPr>
          <p:spPr>
            <a:xfrm>
              <a:off x="5046450" y="539533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/>
            <p:cNvSpPr/>
            <p:nvPr/>
          </p:nvSpPr>
          <p:spPr>
            <a:xfrm>
              <a:off x="4756770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/>
            <p:cNvSpPr/>
            <p:nvPr/>
          </p:nvSpPr>
          <p:spPr>
            <a:xfrm>
              <a:off x="4853341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/>
            <p:cNvSpPr/>
            <p:nvPr/>
          </p:nvSpPr>
          <p:spPr>
            <a:xfrm>
              <a:off x="4949879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/>
            <p:cNvSpPr/>
            <p:nvPr/>
          </p:nvSpPr>
          <p:spPr>
            <a:xfrm>
              <a:off x="5046450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/>
            <p:cNvSpPr/>
            <p:nvPr/>
          </p:nvSpPr>
          <p:spPr>
            <a:xfrm>
              <a:off x="5046450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/>
            <p:cNvSpPr/>
            <p:nvPr/>
          </p:nvSpPr>
          <p:spPr>
            <a:xfrm>
              <a:off x="4756770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/>
            <p:cNvSpPr/>
            <p:nvPr/>
          </p:nvSpPr>
          <p:spPr>
            <a:xfrm>
              <a:off x="4853341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/>
            <p:cNvSpPr/>
            <p:nvPr/>
          </p:nvSpPr>
          <p:spPr>
            <a:xfrm>
              <a:off x="4853341" y="604784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/>
            <p:cNvSpPr/>
            <p:nvPr/>
          </p:nvSpPr>
          <p:spPr>
            <a:xfrm>
              <a:off x="4949879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/>
            <p:cNvSpPr/>
            <p:nvPr/>
          </p:nvSpPr>
          <p:spPr>
            <a:xfrm>
              <a:off x="4756770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/>
            <p:cNvSpPr/>
            <p:nvPr/>
          </p:nvSpPr>
          <p:spPr>
            <a:xfrm>
              <a:off x="4853341" y="6414656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/>
            <p:cNvSpPr/>
            <p:nvPr/>
          </p:nvSpPr>
          <p:spPr>
            <a:xfrm>
              <a:off x="4853341" y="6536139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/>
            <p:cNvSpPr/>
            <p:nvPr/>
          </p:nvSpPr>
          <p:spPr>
            <a:xfrm>
              <a:off x="4949879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/>
            <p:cNvSpPr/>
            <p:nvPr/>
          </p:nvSpPr>
          <p:spPr>
            <a:xfrm>
              <a:off x="5046450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/>
            <p:cNvSpPr/>
            <p:nvPr/>
          </p:nvSpPr>
          <p:spPr>
            <a:xfrm>
              <a:off x="5046450" y="604784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/>
            <p:cNvSpPr/>
            <p:nvPr/>
          </p:nvSpPr>
          <p:spPr>
            <a:xfrm>
              <a:off x="5046450" y="6166011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/>
            <p:cNvSpPr/>
            <p:nvPr/>
          </p:nvSpPr>
          <p:spPr>
            <a:xfrm>
              <a:off x="4756770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/>
            <p:cNvSpPr/>
            <p:nvPr/>
          </p:nvSpPr>
          <p:spPr>
            <a:xfrm>
              <a:off x="4949879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/>
            <p:cNvSpPr/>
            <p:nvPr/>
          </p:nvSpPr>
          <p:spPr>
            <a:xfrm>
              <a:off x="5046450" y="62945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/>
            <p:cNvSpPr/>
            <p:nvPr/>
          </p:nvSpPr>
          <p:spPr>
            <a:xfrm>
              <a:off x="4756770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/>
            <p:cNvSpPr/>
            <p:nvPr/>
          </p:nvSpPr>
          <p:spPr>
            <a:xfrm>
              <a:off x="4949879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/>
            <p:cNvSpPr/>
            <p:nvPr/>
          </p:nvSpPr>
          <p:spPr>
            <a:xfrm>
              <a:off x="5046450" y="6536139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/>
            <p:cNvSpPr/>
            <p:nvPr/>
          </p:nvSpPr>
          <p:spPr>
            <a:xfrm>
              <a:off x="5046450" y="6689801"/>
              <a:ext cx="76864" cy="69834"/>
            </a:xfrm>
            <a:custGeom>
              <a:avLst/>
              <a:gdLst>
                <a:gd name="connsiteX0" fmla="*/ 76865 w 76864"/>
                <a:gd name="connsiteY0" fmla="*/ 69834 h 69834"/>
                <a:gd name="connsiteX1" fmla="*/ 0 w 76864"/>
                <a:gd name="connsiteY1" fmla="*/ 69834 h 69834"/>
                <a:gd name="connsiteX2" fmla="*/ 0 w 76864"/>
                <a:gd name="connsiteY2" fmla="*/ 0 h 69834"/>
                <a:gd name="connsiteX3" fmla="*/ 76865 w 76864"/>
                <a:gd name="connsiteY3" fmla="*/ 0 h 69834"/>
                <a:gd name="connsiteX4" fmla="*/ 76865 w 76864"/>
                <a:gd name="connsiteY4" fmla="*/ 69834 h 69834"/>
                <a:gd name="connsiteX5" fmla="*/ 16901 w 76864"/>
                <a:gd name="connsiteY5" fmla="*/ 52933 h 69834"/>
                <a:gd name="connsiteX6" fmla="*/ 59964 w 76864"/>
                <a:gd name="connsiteY6" fmla="*/ 52933 h 69834"/>
                <a:gd name="connsiteX7" fmla="*/ 59964 w 76864"/>
                <a:gd name="connsiteY7" fmla="*/ 16901 h 69834"/>
                <a:gd name="connsiteX8" fmla="*/ 16901 w 76864"/>
                <a:gd name="connsiteY8" fmla="*/ 16901 h 69834"/>
                <a:gd name="connsiteX9" fmla="*/ 16901 w 76864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/>
            <p:cNvSpPr/>
            <p:nvPr/>
          </p:nvSpPr>
          <p:spPr>
            <a:xfrm>
              <a:off x="5046450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/>
            <p:cNvSpPr/>
            <p:nvPr/>
          </p:nvSpPr>
          <p:spPr>
            <a:xfrm>
              <a:off x="4319410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/>
            <p:cNvSpPr/>
            <p:nvPr/>
          </p:nvSpPr>
          <p:spPr>
            <a:xfrm>
              <a:off x="4319410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/>
            <p:cNvSpPr/>
            <p:nvPr/>
          </p:nvSpPr>
          <p:spPr>
            <a:xfrm>
              <a:off x="4319410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/>
            <p:cNvSpPr/>
            <p:nvPr/>
          </p:nvSpPr>
          <p:spPr>
            <a:xfrm>
              <a:off x="4319410" y="52185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/>
            <p:cNvSpPr/>
            <p:nvPr/>
          </p:nvSpPr>
          <p:spPr>
            <a:xfrm>
              <a:off x="4319410" y="53093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/>
            <p:cNvSpPr/>
            <p:nvPr/>
          </p:nvSpPr>
          <p:spPr>
            <a:xfrm>
              <a:off x="4319410" y="57449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/>
            <p:cNvSpPr/>
            <p:nvPr/>
          </p:nvSpPr>
          <p:spPr>
            <a:xfrm>
              <a:off x="4319410" y="58358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/>
            <p:cNvSpPr/>
            <p:nvPr/>
          </p:nvSpPr>
          <p:spPr>
            <a:xfrm>
              <a:off x="4432274" y="56995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/>
            <p:cNvSpPr/>
            <p:nvPr/>
          </p:nvSpPr>
          <p:spPr>
            <a:xfrm>
              <a:off x="4432274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6" name="任意多边形: 形状 695"/>
            <p:cNvSpPr/>
            <p:nvPr/>
          </p:nvSpPr>
          <p:spPr>
            <a:xfrm>
              <a:off x="4518705" y="5820390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7" name="任意多边形: 形状 696"/>
            <p:cNvSpPr/>
            <p:nvPr/>
          </p:nvSpPr>
          <p:spPr>
            <a:xfrm>
              <a:off x="4518705" y="5968508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8" name="任意多边形: 形状 697"/>
            <p:cNvSpPr/>
            <p:nvPr/>
          </p:nvSpPr>
          <p:spPr>
            <a:xfrm>
              <a:off x="4518705" y="6179701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9" name="任意多边形: 形状 698"/>
            <p:cNvSpPr/>
            <p:nvPr/>
          </p:nvSpPr>
          <p:spPr>
            <a:xfrm>
              <a:off x="4432274" y="607741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0" name="任意多边形: 形状 699"/>
            <p:cNvSpPr/>
            <p:nvPr/>
          </p:nvSpPr>
          <p:spPr>
            <a:xfrm>
              <a:off x="4432274" y="61924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1" name="任意多边形: 形状 700"/>
            <p:cNvSpPr/>
            <p:nvPr/>
          </p:nvSpPr>
          <p:spPr>
            <a:xfrm>
              <a:off x="4432274" y="630757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/>
            <p:cNvSpPr/>
            <p:nvPr/>
          </p:nvSpPr>
          <p:spPr>
            <a:xfrm>
              <a:off x="4432274" y="64226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/>
            <p:cNvSpPr/>
            <p:nvPr/>
          </p:nvSpPr>
          <p:spPr>
            <a:xfrm>
              <a:off x="4432274" y="653769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4" name="任意多边形: 形状 703"/>
            <p:cNvSpPr/>
            <p:nvPr/>
          </p:nvSpPr>
          <p:spPr>
            <a:xfrm>
              <a:off x="4432274" y="665278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5" name="任意多边形: 形状 704"/>
            <p:cNvSpPr/>
            <p:nvPr/>
          </p:nvSpPr>
          <p:spPr>
            <a:xfrm>
              <a:off x="4432274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6" name="任意多边形: 形状 705"/>
            <p:cNvSpPr/>
            <p:nvPr/>
          </p:nvSpPr>
          <p:spPr>
            <a:xfrm>
              <a:off x="4518705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7" name="任意多边形: 形状 706"/>
            <p:cNvSpPr/>
            <p:nvPr/>
          </p:nvSpPr>
          <p:spPr>
            <a:xfrm>
              <a:off x="4853341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8" name="任意多边形: 形状 707"/>
            <p:cNvSpPr/>
            <p:nvPr/>
          </p:nvSpPr>
          <p:spPr>
            <a:xfrm>
              <a:off x="6370697" y="604784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9" name="任意多边形: 形状 708"/>
            <p:cNvSpPr/>
            <p:nvPr/>
          </p:nvSpPr>
          <p:spPr>
            <a:xfrm>
              <a:off x="6274126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/>
            <p:cNvSpPr/>
            <p:nvPr/>
          </p:nvSpPr>
          <p:spPr>
            <a:xfrm>
              <a:off x="6370697" y="6414656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/>
            <p:cNvSpPr/>
            <p:nvPr/>
          </p:nvSpPr>
          <p:spPr>
            <a:xfrm>
              <a:off x="6370697" y="6536139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2" name="任意多边形: 形状 711"/>
            <p:cNvSpPr/>
            <p:nvPr/>
          </p:nvSpPr>
          <p:spPr>
            <a:xfrm>
              <a:off x="6467235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3" name="任意多边形: 形状 712"/>
            <p:cNvSpPr/>
            <p:nvPr/>
          </p:nvSpPr>
          <p:spPr>
            <a:xfrm>
              <a:off x="6274126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4" name="任意多边形: 形状 713"/>
            <p:cNvSpPr/>
            <p:nvPr/>
          </p:nvSpPr>
          <p:spPr>
            <a:xfrm>
              <a:off x="6467235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5" name="任意多边形: 形状 714"/>
            <p:cNvSpPr/>
            <p:nvPr/>
          </p:nvSpPr>
          <p:spPr>
            <a:xfrm>
              <a:off x="6274126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6" name="任意多边形: 形状 715"/>
            <p:cNvSpPr/>
            <p:nvPr/>
          </p:nvSpPr>
          <p:spPr>
            <a:xfrm>
              <a:off x="6467235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7" name="任意多边形: 形状 716"/>
            <p:cNvSpPr/>
            <p:nvPr/>
          </p:nvSpPr>
          <p:spPr>
            <a:xfrm>
              <a:off x="6370697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8" name="任意多边形: 形状 717"/>
            <p:cNvSpPr/>
            <p:nvPr/>
          </p:nvSpPr>
          <p:spPr>
            <a:xfrm>
              <a:off x="4518705" y="65606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9" name="任意多边形: 形状 718"/>
            <p:cNvSpPr/>
            <p:nvPr/>
          </p:nvSpPr>
          <p:spPr>
            <a:xfrm>
              <a:off x="4319410" y="592662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0" name="任意多边形: 形状 719"/>
            <p:cNvSpPr/>
            <p:nvPr/>
          </p:nvSpPr>
          <p:spPr>
            <a:xfrm>
              <a:off x="4319410" y="601745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1" name="任意多边形: 形状 720"/>
            <p:cNvSpPr/>
            <p:nvPr/>
          </p:nvSpPr>
          <p:spPr>
            <a:xfrm>
              <a:off x="4319410" y="61462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2" name="任意多边形: 形状 721"/>
            <p:cNvSpPr/>
            <p:nvPr/>
          </p:nvSpPr>
          <p:spPr>
            <a:xfrm>
              <a:off x="4319410" y="624054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3" name="任意多边形: 形状 722"/>
            <p:cNvSpPr/>
            <p:nvPr/>
          </p:nvSpPr>
          <p:spPr>
            <a:xfrm>
              <a:off x="4225070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4" name="任意多边形: 形状 723"/>
            <p:cNvSpPr/>
            <p:nvPr/>
          </p:nvSpPr>
          <p:spPr>
            <a:xfrm>
              <a:off x="4225070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5" name="任意多边形: 形状 724"/>
            <p:cNvSpPr/>
            <p:nvPr/>
          </p:nvSpPr>
          <p:spPr>
            <a:xfrm>
              <a:off x="4225070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/>
            <p:cNvSpPr/>
            <p:nvPr/>
          </p:nvSpPr>
          <p:spPr>
            <a:xfrm>
              <a:off x="4225070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/>
            <p:cNvSpPr/>
            <p:nvPr/>
          </p:nvSpPr>
          <p:spPr>
            <a:xfrm>
              <a:off x="4614803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8" name="任意多边形: 形状 727"/>
            <p:cNvSpPr/>
            <p:nvPr/>
          </p:nvSpPr>
          <p:spPr>
            <a:xfrm>
              <a:off x="4614803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9" name="任意多边形: 形状 728"/>
            <p:cNvSpPr/>
            <p:nvPr/>
          </p:nvSpPr>
          <p:spPr>
            <a:xfrm>
              <a:off x="4614803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0" name="任意多边形: 形状 729"/>
            <p:cNvSpPr/>
            <p:nvPr/>
          </p:nvSpPr>
          <p:spPr>
            <a:xfrm>
              <a:off x="4614803" y="58706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1" name="任意多边形: 形状 730"/>
            <p:cNvSpPr/>
            <p:nvPr/>
          </p:nvSpPr>
          <p:spPr>
            <a:xfrm>
              <a:off x="4614803" y="596499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2" name="任意多边形: 形状 731"/>
            <p:cNvSpPr/>
            <p:nvPr/>
          </p:nvSpPr>
          <p:spPr>
            <a:xfrm>
              <a:off x="4614803" y="554172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3" name="任意多边形: 形状 732"/>
            <p:cNvSpPr/>
            <p:nvPr/>
          </p:nvSpPr>
          <p:spPr>
            <a:xfrm>
              <a:off x="4614803" y="563606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/>
            <p:cNvSpPr/>
            <p:nvPr/>
          </p:nvSpPr>
          <p:spPr>
            <a:xfrm>
              <a:off x="4614803" y="60593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/>
            <p:cNvSpPr/>
            <p:nvPr/>
          </p:nvSpPr>
          <p:spPr>
            <a:xfrm>
              <a:off x="4614803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6" name="任意多边形: 形状 735"/>
            <p:cNvSpPr/>
            <p:nvPr/>
          </p:nvSpPr>
          <p:spPr>
            <a:xfrm>
              <a:off x="4614803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7" name="任意多边形: 形状 736"/>
            <p:cNvSpPr/>
            <p:nvPr/>
          </p:nvSpPr>
          <p:spPr>
            <a:xfrm>
              <a:off x="4614803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8" name="任意多边形: 形状 737"/>
            <p:cNvSpPr/>
            <p:nvPr/>
          </p:nvSpPr>
          <p:spPr>
            <a:xfrm>
              <a:off x="5333899" y="60452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9" name="任意多边形: 形状 738"/>
            <p:cNvSpPr/>
            <p:nvPr/>
          </p:nvSpPr>
          <p:spPr>
            <a:xfrm>
              <a:off x="5333899" y="61395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0" name="任意多边形: 形状 739"/>
            <p:cNvSpPr/>
            <p:nvPr/>
          </p:nvSpPr>
          <p:spPr>
            <a:xfrm>
              <a:off x="5333899" y="62339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1" name="任意多边形: 形状 740"/>
            <p:cNvSpPr/>
            <p:nvPr/>
          </p:nvSpPr>
          <p:spPr>
            <a:xfrm>
              <a:off x="5333899" y="56219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/>
            <p:cNvSpPr/>
            <p:nvPr/>
          </p:nvSpPr>
          <p:spPr>
            <a:xfrm>
              <a:off x="5167967" y="61624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/>
            <p:cNvSpPr/>
            <p:nvPr/>
          </p:nvSpPr>
          <p:spPr>
            <a:xfrm>
              <a:off x="5167967" y="641820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4" name="任意多边形: 形状 743"/>
            <p:cNvSpPr/>
            <p:nvPr/>
          </p:nvSpPr>
          <p:spPr>
            <a:xfrm>
              <a:off x="5333899" y="5716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5" name="任意多边形: 形状 744"/>
            <p:cNvSpPr/>
            <p:nvPr/>
          </p:nvSpPr>
          <p:spPr>
            <a:xfrm>
              <a:off x="5333899" y="581068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6" name="任意多边形: 形状 745"/>
            <p:cNvSpPr/>
            <p:nvPr/>
          </p:nvSpPr>
          <p:spPr>
            <a:xfrm>
              <a:off x="5333899" y="632829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7" name="任意多边形: 形状 746"/>
            <p:cNvSpPr/>
            <p:nvPr/>
          </p:nvSpPr>
          <p:spPr>
            <a:xfrm>
              <a:off x="5333899" y="64226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8" name="任意多边形: 形状 747"/>
            <p:cNvSpPr/>
            <p:nvPr/>
          </p:nvSpPr>
          <p:spPr>
            <a:xfrm>
              <a:off x="5333899" y="65169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9" name="任意多边形: 形状 748"/>
            <p:cNvSpPr/>
            <p:nvPr/>
          </p:nvSpPr>
          <p:spPr>
            <a:xfrm>
              <a:off x="4319410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/>
            <p:cNvSpPr/>
            <p:nvPr/>
          </p:nvSpPr>
          <p:spPr>
            <a:xfrm>
              <a:off x="4319410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/>
            <p:cNvSpPr/>
            <p:nvPr/>
          </p:nvSpPr>
          <p:spPr>
            <a:xfrm>
              <a:off x="4319410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2" name="任意多边形: 形状 751"/>
            <p:cNvSpPr/>
            <p:nvPr/>
          </p:nvSpPr>
          <p:spPr>
            <a:xfrm>
              <a:off x="4319410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3" name="任意多边形: 形状 752"/>
            <p:cNvSpPr/>
            <p:nvPr/>
          </p:nvSpPr>
          <p:spPr>
            <a:xfrm>
              <a:off x="5841938" y="46736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4" name="任意多边形: 形状 753"/>
            <p:cNvSpPr/>
            <p:nvPr/>
          </p:nvSpPr>
          <p:spPr>
            <a:xfrm>
              <a:off x="5841938" y="47644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5" name="任意多边形: 形状 754"/>
            <p:cNvSpPr/>
            <p:nvPr/>
          </p:nvSpPr>
          <p:spPr>
            <a:xfrm>
              <a:off x="5841938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6" name="任意多边形: 形状 755"/>
            <p:cNvSpPr/>
            <p:nvPr/>
          </p:nvSpPr>
          <p:spPr>
            <a:xfrm>
              <a:off x="5841938" y="439365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7" name="任意多边形: 形状 756"/>
            <p:cNvSpPr/>
            <p:nvPr/>
          </p:nvSpPr>
          <p:spPr>
            <a:xfrm>
              <a:off x="5841938" y="448448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/>
            <p:cNvSpPr/>
            <p:nvPr/>
          </p:nvSpPr>
          <p:spPr>
            <a:xfrm>
              <a:off x="5841938" y="457530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/>
            <p:cNvSpPr/>
            <p:nvPr/>
          </p:nvSpPr>
          <p:spPr>
            <a:xfrm>
              <a:off x="5584538" y="3945040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0" name="任意多边形: 形状 759"/>
            <p:cNvSpPr/>
            <p:nvPr/>
          </p:nvSpPr>
          <p:spPr>
            <a:xfrm>
              <a:off x="5584538" y="40358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1" name="任意多边形: 形状 760"/>
            <p:cNvSpPr/>
            <p:nvPr/>
          </p:nvSpPr>
          <p:spPr>
            <a:xfrm>
              <a:off x="5584538" y="375588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2" name="任意多边形: 形状 761"/>
            <p:cNvSpPr/>
            <p:nvPr/>
          </p:nvSpPr>
          <p:spPr>
            <a:xfrm>
              <a:off x="5841938" y="49460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3" name="任意多边形: 形状 762"/>
            <p:cNvSpPr/>
            <p:nvPr/>
          </p:nvSpPr>
          <p:spPr>
            <a:xfrm>
              <a:off x="5841938" y="50369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4" name="任意多边形: 形状 763"/>
            <p:cNvSpPr/>
            <p:nvPr/>
          </p:nvSpPr>
          <p:spPr>
            <a:xfrm>
              <a:off x="5841938" y="51277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5" name="任意多边形: 形状 764"/>
            <p:cNvSpPr/>
            <p:nvPr/>
          </p:nvSpPr>
          <p:spPr>
            <a:xfrm>
              <a:off x="5841938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/>
            <p:cNvSpPr/>
            <p:nvPr/>
          </p:nvSpPr>
          <p:spPr>
            <a:xfrm>
              <a:off x="5841938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/>
            <p:cNvSpPr/>
            <p:nvPr/>
          </p:nvSpPr>
          <p:spPr>
            <a:xfrm>
              <a:off x="5841938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8" name="任意多边形: 形状 767"/>
            <p:cNvSpPr/>
            <p:nvPr/>
          </p:nvSpPr>
          <p:spPr>
            <a:xfrm>
              <a:off x="5841938" y="52185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9" name="任意多边形: 形状 768"/>
            <p:cNvSpPr/>
            <p:nvPr/>
          </p:nvSpPr>
          <p:spPr>
            <a:xfrm>
              <a:off x="5841938" y="53093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0" name="任意多边形: 形状 769"/>
            <p:cNvSpPr/>
            <p:nvPr/>
          </p:nvSpPr>
          <p:spPr>
            <a:xfrm>
              <a:off x="5841938" y="57449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1" name="任意多边形: 形状 770"/>
            <p:cNvSpPr/>
            <p:nvPr/>
          </p:nvSpPr>
          <p:spPr>
            <a:xfrm>
              <a:off x="5841938" y="58358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2" name="任意多边形: 形状 771"/>
            <p:cNvSpPr/>
            <p:nvPr/>
          </p:nvSpPr>
          <p:spPr>
            <a:xfrm>
              <a:off x="5954801" y="569958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3" name="任意多边形: 形状 772"/>
            <p:cNvSpPr/>
            <p:nvPr/>
          </p:nvSpPr>
          <p:spPr>
            <a:xfrm>
              <a:off x="5954801" y="5820390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4" name="任意多边形: 形状 773"/>
            <p:cNvSpPr/>
            <p:nvPr/>
          </p:nvSpPr>
          <p:spPr>
            <a:xfrm>
              <a:off x="6041198" y="5820390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5" name="任意多边形: 形状 774"/>
            <p:cNvSpPr/>
            <p:nvPr/>
          </p:nvSpPr>
          <p:spPr>
            <a:xfrm>
              <a:off x="6041198" y="5968508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6" name="任意多边形: 形状 775"/>
            <p:cNvSpPr/>
            <p:nvPr/>
          </p:nvSpPr>
          <p:spPr>
            <a:xfrm>
              <a:off x="6041198" y="6179701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7" name="任意多边形: 形状 776"/>
            <p:cNvSpPr/>
            <p:nvPr/>
          </p:nvSpPr>
          <p:spPr>
            <a:xfrm>
              <a:off x="5954801" y="6077417"/>
              <a:ext cx="76865" cy="76865"/>
            </a:xfrm>
            <a:custGeom>
              <a:avLst/>
              <a:gdLst>
                <a:gd name="connsiteX0" fmla="*/ 76865 w 76865"/>
                <a:gd name="connsiteY0" fmla="*/ 76865 h 76865"/>
                <a:gd name="connsiteX1" fmla="*/ 0 w 76865"/>
                <a:gd name="connsiteY1" fmla="*/ 76865 h 76865"/>
                <a:gd name="connsiteX2" fmla="*/ 0 w 76865"/>
                <a:gd name="connsiteY2" fmla="*/ 0 h 76865"/>
                <a:gd name="connsiteX3" fmla="*/ 76865 w 76865"/>
                <a:gd name="connsiteY3" fmla="*/ 0 h 76865"/>
                <a:gd name="connsiteX4" fmla="*/ 76865 w 76865"/>
                <a:gd name="connsiteY4" fmla="*/ 76865 h 76865"/>
                <a:gd name="connsiteX5" fmla="*/ 16901 w 76865"/>
                <a:gd name="connsiteY5" fmla="*/ 59964 h 76865"/>
                <a:gd name="connsiteX6" fmla="*/ 59964 w 76865"/>
                <a:gd name="connsiteY6" fmla="*/ 59964 h 76865"/>
                <a:gd name="connsiteX7" fmla="*/ 59964 w 76865"/>
                <a:gd name="connsiteY7" fmla="*/ 16901 h 76865"/>
                <a:gd name="connsiteX8" fmla="*/ 16901 w 76865"/>
                <a:gd name="connsiteY8" fmla="*/ 16901 h 76865"/>
                <a:gd name="connsiteX9" fmla="*/ 16901 w 76865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8" name="任意多边形: 形状 777"/>
            <p:cNvSpPr/>
            <p:nvPr/>
          </p:nvSpPr>
          <p:spPr>
            <a:xfrm>
              <a:off x="5954801" y="6192478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9" name="任意多边形: 形状 778"/>
            <p:cNvSpPr/>
            <p:nvPr/>
          </p:nvSpPr>
          <p:spPr>
            <a:xfrm>
              <a:off x="5954801" y="630757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0" name="任意多边形: 形状 779"/>
            <p:cNvSpPr/>
            <p:nvPr/>
          </p:nvSpPr>
          <p:spPr>
            <a:xfrm>
              <a:off x="5954801" y="642263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1" name="任意多边形: 形状 780"/>
            <p:cNvSpPr/>
            <p:nvPr/>
          </p:nvSpPr>
          <p:spPr>
            <a:xfrm>
              <a:off x="5954801" y="6537694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2" name="任意多边形: 形状 781"/>
            <p:cNvSpPr/>
            <p:nvPr/>
          </p:nvSpPr>
          <p:spPr>
            <a:xfrm>
              <a:off x="5954801" y="665278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3" name="任意多边形: 形状 782"/>
            <p:cNvSpPr/>
            <p:nvPr/>
          </p:nvSpPr>
          <p:spPr>
            <a:xfrm>
              <a:off x="5954801" y="678180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4" name="任意多边形: 形状 783"/>
            <p:cNvSpPr/>
            <p:nvPr/>
          </p:nvSpPr>
          <p:spPr>
            <a:xfrm>
              <a:off x="6041198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5" name="任意多边形: 形状 784"/>
            <p:cNvSpPr/>
            <p:nvPr/>
          </p:nvSpPr>
          <p:spPr>
            <a:xfrm>
              <a:off x="6041198" y="65606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6" name="任意多边形: 形状 785"/>
            <p:cNvSpPr/>
            <p:nvPr/>
          </p:nvSpPr>
          <p:spPr>
            <a:xfrm>
              <a:off x="5841938" y="592662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7" name="任意多边形: 形状 786"/>
            <p:cNvSpPr/>
            <p:nvPr/>
          </p:nvSpPr>
          <p:spPr>
            <a:xfrm>
              <a:off x="5841938" y="601745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8" name="任意多边形: 形状 787"/>
            <p:cNvSpPr/>
            <p:nvPr/>
          </p:nvSpPr>
          <p:spPr>
            <a:xfrm>
              <a:off x="5841938" y="61462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9" name="任意多边形: 形状 788"/>
            <p:cNvSpPr/>
            <p:nvPr/>
          </p:nvSpPr>
          <p:spPr>
            <a:xfrm>
              <a:off x="5841938" y="624054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0" name="任意多边形: 形状 789"/>
            <p:cNvSpPr/>
            <p:nvPr/>
          </p:nvSpPr>
          <p:spPr>
            <a:xfrm>
              <a:off x="6137330" y="629388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1" name="任意多边形: 形状 790"/>
            <p:cNvSpPr/>
            <p:nvPr/>
          </p:nvSpPr>
          <p:spPr>
            <a:xfrm>
              <a:off x="6137330" y="6388257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2" name="任意多边形: 形状 791"/>
            <p:cNvSpPr/>
            <p:nvPr/>
          </p:nvSpPr>
          <p:spPr>
            <a:xfrm>
              <a:off x="6137330" y="6482597"/>
              <a:ext cx="76865" cy="76865"/>
            </a:xfrm>
            <a:custGeom>
              <a:avLst/>
              <a:gdLst>
                <a:gd name="connsiteX0" fmla="*/ 76865 w 76865"/>
                <a:gd name="connsiteY0" fmla="*/ 76865 h 76865"/>
                <a:gd name="connsiteX1" fmla="*/ 0 w 76865"/>
                <a:gd name="connsiteY1" fmla="*/ 76865 h 76865"/>
                <a:gd name="connsiteX2" fmla="*/ 0 w 76865"/>
                <a:gd name="connsiteY2" fmla="*/ 0 h 76865"/>
                <a:gd name="connsiteX3" fmla="*/ 76865 w 76865"/>
                <a:gd name="connsiteY3" fmla="*/ 0 h 76865"/>
                <a:gd name="connsiteX4" fmla="*/ 76865 w 76865"/>
                <a:gd name="connsiteY4" fmla="*/ 76865 h 76865"/>
                <a:gd name="connsiteX5" fmla="*/ 16901 w 76865"/>
                <a:gd name="connsiteY5" fmla="*/ 59964 h 76865"/>
                <a:gd name="connsiteX6" fmla="*/ 59964 w 76865"/>
                <a:gd name="connsiteY6" fmla="*/ 59964 h 76865"/>
                <a:gd name="connsiteX7" fmla="*/ 59964 w 76865"/>
                <a:gd name="connsiteY7" fmla="*/ 16901 h 76865"/>
                <a:gd name="connsiteX8" fmla="*/ 16901 w 76865"/>
                <a:gd name="connsiteY8" fmla="*/ 16901 h 76865"/>
                <a:gd name="connsiteX9" fmla="*/ 16901 w 76865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3" name="任意多边形: 形状 792"/>
            <p:cNvSpPr/>
            <p:nvPr/>
          </p:nvSpPr>
          <p:spPr>
            <a:xfrm>
              <a:off x="6137330" y="587061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4" name="任意多边形: 形状 793"/>
            <p:cNvSpPr/>
            <p:nvPr/>
          </p:nvSpPr>
          <p:spPr>
            <a:xfrm>
              <a:off x="6137330" y="596499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5" name="任意多边形: 形状 794"/>
            <p:cNvSpPr/>
            <p:nvPr/>
          </p:nvSpPr>
          <p:spPr>
            <a:xfrm>
              <a:off x="6137330" y="554172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6" name="任意多边形: 形状 795"/>
            <p:cNvSpPr/>
            <p:nvPr/>
          </p:nvSpPr>
          <p:spPr>
            <a:xfrm>
              <a:off x="6137330" y="563606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7" name="任意多边形: 形状 796"/>
            <p:cNvSpPr/>
            <p:nvPr/>
          </p:nvSpPr>
          <p:spPr>
            <a:xfrm>
              <a:off x="6137330" y="605933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8" name="任意多边形: 形状 797"/>
            <p:cNvSpPr/>
            <p:nvPr/>
          </p:nvSpPr>
          <p:spPr>
            <a:xfrm>
              <a:off x="6137330" y="6576938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9" name="任意多边形: 形状 798"/>
            <p:cNvSpPr/>
            <p:nvPr/>
          </p:nvSpPr>
          <p:spPr>
            <a:xfrm>
              <a:off x="6137330" y="6671278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0" name="任意多边形: 形状 799"/>
            <p:cNvSpPr/>
            <p:nvPr/>
          </p:nvSpPr>
          <p:spPr>
            <a:xfrm>
              <a:off x="6137330" y="678180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1" name="任意多边形: 形状 800"/>
            <p:cNvSpPr/>
            <p:nvPr/>
          </p:nvSpPr>
          <p:spPr>
            <a:xfrm>
              <a:off x="5841938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2" name="任意多边形: 形状 801"/>
            <p:cNvSpPr/>
            <p:nvPr/>
          </p:nvSpPr>
          <p:spPr>
            <a:xfrm>
              <a:off x="5841938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3" name="任意多边形: 形状 802"/>
            <p:cNvSpPr/>
            <p:nvPr/>
          </p:nvSpPr>
          <p:spPr>
            <a:xfrm>
              <a:off x="5841938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4" name="任意多边形: 形状 803"/>
            <p:cNvSpPr/>
            <p:nvPr/>
          </p:nvSpPr>
          <p:spPr>
            <a:xfrm>
              <a:off x="5841938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5" name="任意多边形: 形状 804"/>
            <p:cNvSpPr/>
            <p:nvPr/>
          </p:nvSpPr>
          <p:spPr>
            <a:xfrm>
              <a:off x="5168001" y="6718770"/>
              <a:ext cx="233839" cy="139904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6" name="任意多边形: 形状 805"/>
            <p:cNvSpPr/>
            <p:nvPr/>
          </p:nvSpPr>
          <p:spPr>
            <a:xfrm>
              <a:off x="5176417" y="6661611"/>
              <a:ext cx="230053" cy="66927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7" name="任意多边形: 形状 806"/>
            <p:cNvSpPr/>
            <p:nvPr/>
          </p:nvSpPr>
          <p:spPr>
            <a:xfrm>
              <a:off x="5176417" y="6611348"/>
              <a:ext cx="230053" cy="66927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8" name="任意多边形: 形状 807"/>
            <p:cNvSpPr/>
            <p:nvPr/>
          </p:nvSpPr>
          <p:spPr>
            <a:xfrm>
              <a:off x="1361023" y="4733565"/>
              <a:ext cx="138586" cy="138586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9" name="任意多边形: 形状 808"/>
            <p:cNvSpPr/>
            <p:nvPr/>
          </p:nvSpPr>
          <p:spPr>
            <a:xfrm>
              <a:off x="1361023" y="5166159"/>
              <a:ext cx="138586" cy="138586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0" name="任意多边形: 形状 809"/>
            <p:cNvSpPr/>
            <p:nvPr/>
          </p:nvSpPr>
          <p:spPr>
            <a:xfrm>
              <a:off x="3517128" y="5744370"/>
              <a:ext cx="133752" cy="74803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1" name="任意多边形: 形状 810"/>
            <p:cNvSpPr/>
            <p:nvPr/>
          </p:nvSpPr>
          <p:spPr>
            <a:xfrm>
              <a:off x="3517128" y="5504581"/>
              <a:ext cx="133752" cy="74803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2" name="任意多边形: 形状 811"/>
            <p:cNvSpPr/>
            <p:nvPr/>
          </p:nvSpPr>
          <p:spPr>
            <a:xfrm>
              <a:off x="3517128" y="5884545"/>
              <a:ext cx="133752" cy="74803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3" name="任意多边形: 形状 812"/>
            <p:cNvSpPr/>
            <p:nvPr/>
          </p:nvSpPr>
          <p:spPr>
            <a:xfrm>
              <a:off x="3516249" y="5160041"/>
              <a:ext cx="138586" cy="138586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4" name="任意多边形: 形状 813"/>
            <p:cNvSpPr/>
            <p:nvPr/>
          </p:nvSpPr>
          <p:spPr>
            <a:xfrm>
              <a:off x="3723318" y="6562302"/>
              <a:ext cx="296372" cy="296372"/>
            </a:xfrm>
            <a:custGeom>
              <a:avLst/>
              <a:gdLst>
                <a:gd name="connsiteX0" fmla="*/ 148186 w 296372"/>
                <a:gd name="connsiteY0" fmla="*/ 296373 h 296372"/>
                <a:gd name="connsiteX1" fmla="*/ 0 w 296372"/>
                <a:gd name="connsiteY1" fmla="*/ 148186 h 296372"/>
                <a:gd name="connsiteX2" fmla="*/ 148186 w 296372"/>
                <a:gd name="connsiteY2" fmla="*/ 0 h 296372"/>
                <a:gd name="connsiteX3" fmla="*/ 296373 w 296372"/>
                <a:gd name="connsiteY3" fmla="*/ 148186 h 296372"/>
                <a:gd name="connsiteX4" fmla="*/ 148186 w 296372"/>
                <a:gd name="connsiteY4" fmla="*/ 296373 h 296372"/>
                <a:gd name="connsiteX5" fmla="*/ 148186 w 296372"/>
                <a:gd name="connsiteY5" fmla="*/ 16935 h 296372"/>
                <a:gd name="connsiteX6" fmla="*/ 16901 w 296372"/>
                <a:gd name="connsiteY6" fmla="*/ 148220 h 296372"/>
                <a:gd name="connsiteX7" fmla="*/ 148186 w 296372"/>
                <a:gd name="connsiteY7" fmla="*/ 279506 h 296372"/>
                <a:gd name="connsiteX8" fmla="*/ 279472 w 296372"/>
                <a:gd name="connsiteY8" fmla="*/ 148220 h 296372"/>
                <a:gd name="connsiteX9" fmla="*/ 148186 w 296372"/>
                <a:gd name="connsiteY9" fmla="*/ 16935 h 29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372" h="296372">
                  <a:moveTo>
                    <a:pt x="148186" y="296373"/>
                  </a:moveTo>
                  <a:cubicBezTo>
                    <a:pt x="66488" y="296373"/>
                    <a:pt x="0" y="229885"/>
                    <a:pt x="0" y="148186"/>
                  </a:cubicBezTo>
                  <a:cubicBezTo>
                    <a:pt x="0" y="66488"/>
                    <a:pt x="66488" y="0"/>
                    <a:pt x="148186" y="0"/>
                  </a:cubicBezTo>
                  <a:cubicBezTo>
                    <a:pt x="229885" y="0"/>
                    <a:pt x="296373" y="66488"/>
                    <a:pt x="296373" y="148186"/>
                  </a:cubicBezTo>
                  <a:cubicBezTo>
                    <a:pt x="296373" y="229885"/>
                    <a:pt x="229885" y="296373"/>
                    <a:pt x="148186" y="296373"/>
                  </a:cubicBezTo>
                  <a:close/>
                  <a:moveTo>
                    <a:pt x="148186" y="16935"/>
                  </a:moveTo>
                  <a:cubicBezTo>
                    <a:pt x="75783" y="16935"/>
                    <a:pt x="16901" y="75817"/>
                    <a:pt x="16901" y="148220"/>
                  </a:cubicBezTo>
                  <a:cubicBezTo>
                    <a:pt x="16901" y="220623"/>
                    <a:pt x="75783" y="279506"/>
                    <a:pt x="148186" y="279506"/>
                  </a:cubicBezTo>
                  <a:cubicBezTo>
                    <a:pt x="220590" y="279506"/>
                    <a:pt x="279472" y="220623"/>
                    <a:pt x="279472" y="148220"/>
                  </a:cubicBezTo>
                  <a:cubicBezTo>
                    <a:pt x="279472" y="75817"/>
                    <a:pt x="220556" y="16935"/>
                    <a:pt x="148186" y="16935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5" name="任意多边形: 形状 814"/>
            <p:cNvSpPr/>
            <p:nvPr/>
          </p:nvSpPr>
          <p:spPr>
            <a:xfrm>
              <a:off x="3516249" y="5592600"/>
              <a:ext cx="138586" cy="138586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6" name="任意多边形: 形状 815"/>
            <p:cNvSpPr/>
            <p:nvPr/>
          </p:nvSpPr>
          <p:spPr>
            <a:xfrm>
              <a:off x="2533805" y="6733541"/>
              <a:ext cx="363435" cy="125133"/>
            </a:xfrm>
            <a:custGeom>
              <a:avLst/>
              <a:gdLst>
                <a:gd name="connsiteX0" fmla="*/ 363435 w 363435"/>
                <a:gd name="connsiteY0" fmla="*/ 125133 h 125133"/>
                <a:gd name="connsiteX1" fmla="*/ 0 w 363435"/>
                <a:gd name="connsiteY1" fmla="*/ 125133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3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3"/>
                  </a:moveTo>
                  <a:lnTo>
                    <a:pt x="0" y="125133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3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7" name="任意多边形: 形状 816"/>
            <p:cNvSpPr/>
            <p:nvPr/>
          </p:nvSpPr>
          <p:spPr>
            <a:xfrm>
              <a:off x="2533805" y="6576160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8" name="任意多边形: 形状 817"/>
            <p:cNvSpPr/>
            <p:nvPr/>
          </p:nvSpPr>
          <p:spPr>
            <a:xfrm>
              <a:off x="2533805" y="6409620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9" name="任意多边形: 形状 818"/>
            <p:cNvSpPr/>
            <p:nvPr/>
          </p:nvSpPr>
          <p:spPr>
            <a:xfrm>
              <a:off x="2533805" y="6243045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0" name="任意多边形: 形状 819"/>
            <p:cNvSpPr/>
            <p:nvPr/>
          </p:nvSpPr>
          <p:spPr>
            <a:xfrm>
              <a:off x="2533805" y="6076471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1" name="任意多边形: 形状 820"/>
            <p:cNvSpPr/>
            <p:nvPr/>
          </p:nvSpPr>
          <p:spPr>
            <a:xfrm>
              <a:off x="2533805" y="5909896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2" name="任意多边形: 形状 821"/>
            <p:cNvSpPr/>
            <p:nvPr/>
          </p:nvSpPr>
          <p:spPr>
            <a:xfrm>
              <a:off x="2324809" y="2848211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3" name="任意多边形: 形状 822"/>
            <p:cNvSpPr/>
            <p:nvPr/>
          </p:nvSpPr>
          <p:spPr>
            <a:xfrm>
              <a:off x="2324809" y="295921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4" name="任意多边形: 形状 823"/>
            <p:cNvSpPr/>
            <p:nvPr/>
          </p:nvSpPr>
          <p:spPr>
            <a:xfrm>
              <a:off x="2324809" y="307018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5" name="任意多边形: 形状 824"/>
            <p:cNvSpPr/>
            <p:nvPr/>
          </p:nvSpPr>
          <p:spPr>
            <a:xfrm>
              <a:off x="2324809" y="3181191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6" name="任意多边形: 形状 825"/>
            <p:cNvSpPr/>
            <p:nvPr/>
          </p:nvSpPr>
          <p:spPr>
            <a:xfrm>
              <a:off x="2324809" y="329219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7" name="任意多边形: 形状 826"/>
            <p:cNvSpPr/>
            <p:nvPr/>
          </p:nvSpPr>
          <p:spPr>
            <a:xfrm>
              <a:off x="2324809" y="340316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8" name="任意多边形: 形状 827"/>
            <p:cNvSpPr/>
            <p:nvPr/>
          </p:nvSpPr>
          <p:spPr>
            <a:xfrm>
              <a:off x="2324809" y="3514171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9" name="任意多边形: 形状 828"/>
            <p:cNvSpPr/>
            <p:nvPr/>
          </p:nvSpPr>
          <p:spPr>
            <a:xfrm>
              <a:off x="2324809" y="362517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0" name="任意多边形: 形状 829"/>
            <p:cNvSpPr/>
            <p:nvPr/>
          </p:nvSpPr>
          <p:spPr>
            <a:xfrm>
              <a:off x="3709291" y="4457642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1" name="任意多边形: 形状 830"/>
            <p:cNvSpPr/>
            <p:nvPr/>
          </p:nvSpPr>
          <p:spPr>
            <a:xfrm>
              <a:off x="3709291" y="4568647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2" name="任意多边形: 形状 831"/>
            <p:cNvSpPr/>
            <p:nvPr/>
          </p:nvSpPr>
          <p:spPr>
            <a:xfrm>
              <a:off x="3709291" y="4679618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3" name="任意多边形: 形状 832"/>
            <p:cNvSpPr/>
            <p:nvPr/>
          </p:nvSpPr>
          <p:spPr>
            <a:xfrm>
              <a:off x="3709291" y="4790622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4" name="任意多边形: 形状 833"/>
            <p:cNvSpPr/>
            <p:nvPr/>
          </p:nvSpPr>
          <p:spPr>
            <a:xfrm>
              <a:off x="3709291" y="4901627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5" name="任意多边形: 形状 834"/>
            <p:cNvSpPr/>
            <p:nvPr/>
          </p:nvSpPr>
          <p:spPr>
            <a:xfrm>
              <a:off x="3709291" y="5012632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6" name="任意多边形: 形状 835"/>
            <p:cNvSpPr/>
            <p:nvPr/>
          </p:nvSpPr>
          <p:spPr>
            <a:xfrm>
              <a:off x="3709291" y="5123602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7" name="任意多边形: 形状 836"/>
            <p:cNvSpPr/>
            <p:nvPr/>
          </p:nvSpPr>
          <p:spPr>
            <a:xfrm>
              <a:off x="3709291" y="5234607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8" name="任意多边形: 形状 837"/>
            <p:cNvSpPr/>
            <p:nvPr/>
          </p:nvSpPr>
          <p:spPr>
            <a:xfrm>
              <a:off x="2062610" y="1652546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34 h 194291"/>
                <a:gd name="connsiteX6" fmla="*/ 117325 w 134192"/>
                <a:gd name="connsiteY6" fmla="*/ 157211 h 194291"/>
                <a:gd name="connsiteX7" fmla="*/ 117325 w 134192"/>
                <a:gd name="connsiteY7" fmla="*/ 124491 h 194291"/>
                <a:gd name="connsiteX8" fmla="*/ 16934 w 134192"/>
                <a:gd name="connsiteY8" fmla="*/ 37148 h 194291"/>
                <a:gd name="connsiteX9" fmla="*/ 16934 w 134192"/>
                <a:gd name="connsiteY9" fmla="*/ 69834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34"/>
                  </a:moveTo>
                  <a:lnTo>
                    <a:pt x="117325" y="157211"/>
                  </a:lnTo>
                  <a:lnTo>
                    <a:pt x="117325" y="124491"/>
                  </a:lnTo>
                  <a:lnTo>
                    <a:pt x="16934" y="37148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9" name="任意多边形: 形状 838"/>
            <p:cNvSpPr/>
            <p:nvPr/>
          </p:nvSpPr>
          <p:spPr>
            <a:xfrm>
              <a:off x="2062610" y="1763550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24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24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0" name="任意多边形: 形状 839"/>
            <p:cNvSpPr/>
            <p:nvPr/>
          </p:nvSpPr>
          <p:spPr>
            <a:xfrm>
              <a:off x="2062610" y="1874521"/>
              <a:ext cx="134192" cy="194325"/>
            </a:xfrm>
            <a:custGeom>
              <a:avLst/>
              <a:gdLst>
                <a:gd name="connsiteX0" fmla="*/ 134192 w 134192"/>
                <a:gd name="connsiteY0" fmla="*/ 194326 h 194325"/>
                <a:gd name="connsiteX1" fmla="*/ 0 w 134192"/>
                <a:gd name="connsiteY1" fmla="*/ 77541 h 194325"/>
                <a:gd name="connsiteX2" fmla="*/ 0 w 134192"/>
                <a:gd name="connsiteY2" fmla="*/ 0 h 194325"/>
                <a:gd name="connsiteX3" fmla="*/ 134192 w 134192"/>
                <a:gd name="connsiteY3" fmla="*/ 116785 h 194325"/>
                <a:gd name="connsiteX4" fmla="*/ 134192 w 134192"/>
                <a:gd name="connsiteY4" fmla="*/ 194326 h 194325"/>
                <a:gd name="connsiteX5" fmla="*/ 16934 w 134192"/>
                <a:gd name="connsiteY5" fmla="*/ 69834 h 194325"/>
                <a:gd name="connsiteX6" fmla="*/ 117325 w 134192"/>
                <a:gd name="connsiteY6" fmla="*/ 157178 h 194325"/>
                <a:gd name="connsiteX7" fmla="*/ 117325 w 134192"/>
                <a:gd name="connsiteY7" fmla="*/ 124491 h 194325"/>
                <a:gd name="connsiteX8" fmla="*/ 16934 w 134192"/>
                <a:gd name="connsiteY8" fmla="*/ 37148 h 194325"/>
                <a:gd name="connsiteX9" fmla="*/ 16934 w 134192"/>
                <a:gd name="connsiteY9" fmla="*/ 69834 h 19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325">
                  <a:moveTo>
                    <a:pt x="134192" y="194326"/>
                  </a:moveTo>
                  <a:lnTo>
                    <a:pt x="0" y="77541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326"/>
                  </a:lnTo>
                  <a:close/>
                  <a:moveTo>
                    <a:pt x="16934" y="69834"/>
                  </a:moveTo>
                  <a:lnTo>
                    <a:pt x="117325" y="157178"/>
                  </a:lnTo>
                  <a:lnTo>
                    <a:pt x="117325" y="124491"/>
                  </a:lnTo>
                  <a:lnTo>
                    <a:pt x="16934" y="37148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1" name="任意多边形: 形状 840"/>
            <p:cNvSpPr/>
            <p:nvPr/>
          </p:nvSpPr>
          <p:spPr>
            <a:xfrm>
              <a:off x="2062610" y="2096530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58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58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2" name="任意多边形: 形状 841"/>
            <p:cNvSpPr/>
            <p:nvPr/>
          </p:nvSpPr>
          <p:spPr>
            <a:xfrm>
              <a:off x="2062610" y="2207535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24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24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3" name="任意多边形: 形状 842"/>
            <p:cNvSpPr/>
            <p:nvPr/>
          </p:nvSpPr>
          <p:spPr>
            <a:xfrm>
              <a:off x="2062610" y="2386109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34 h 194291"/>
                <a:gd name="connsiteX6" fmla="*/ 117325 w 134192"/>
                <a:gd name="connsiteY6" fmla="*/ 157178 h 194291"/>
                <a:gd name="connsiteX7" fmla="*/ 117325 w 134192"/>
                <a:gd name="connsiteY7" fmla="*/ 124458 h 194291"/>
                <a:gd name="connsiteX8" fmla="*/ 16934 w 134192"/>
                <a:gd name="connsiteY8" fmla="*/ 37114 h 194291"/>
                <a:gd name="connsiteX9" fmla="*/ 16934 w 134192"/>
                <a:gd name="connsiteY9" fmla="*/ 69834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34"/>
                  </a:moveTo>
                  <a:lnTo>
                    <a:pt x="117325" y="157178"/>
                  </a:lnTo>
                  <a:lnTo>
                    <a:pt x="117325" y="124458"/>
                  </a:lnTo>
                  <a:lnTo>
                    <a:pt x="16934" y="37114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4" name="任意多边形: 形状 843"/>
            <p:cNvSpPr/>
            <p:nvPr/>
          </p:nvSpPr>
          <p:spPr>
            <a:xfrm>
              <a:off x="2324809" y="3736180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5" name="任意多边形: 形状 844"/>
            <p:cNvSpPr/>
            <p:nvPr/>
          </p:nvSpPr>
          <p:spPr>
            <a:xfrm>
              <a:off x="2324809" y="3847151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6" name="任意多边形: 形状 845"/>
            <p:cNvSpPr/>
            <p:nvPr/>
          </p:nvSpPr>
          <p:spPr>
            <a:xfrm>
              <a:off x="2324809" y="395815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7" name="任意多边形: 形状 846"/>
            <p:cNvSpPr/>
            <p:nvPr/>
          </p:nvSpPr>
          <p:spPr>
            <a:xfrm>
              <a:off x="2324809" y="4069160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8" name="任意多边形: 形状 847"/>
            <p:cNvSpPr/>
            <p:nvPr/>
          </p:nvSpPr>
          <p:spPr>
            <a:xfrm>
              <a:off x="2324809" y="418016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9" name="任意多边形: 形状 848"/>
            <p:cNvSpPr/>
            <p:nvPr/>
          </p:nvSpPr>
          <p:spPr>
            <a:xfrm>
              <a:off x="2324809" y="429113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0" name="任意多边形: 形状 849"/>
            <p:cNvSpPr/>
            <p:nvPr/>
          </p:nvSpPr>
          <p:spPr>
            <a:xfrm>
              <a:off x="2324809" y="4402140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1" name="任意多边形: 形状 850"/>
            <p:cNvSpPr/>
            <p:nvPr/>
          </p:nvSpPr>
          <p:spPr>
            <a:xfrm>
              <a:off x="2324809" y="451314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2" name="任意多边形: 形状 851"/>
            <p:cNvSpPr/>
            <p:nvPr/>
          </p:nvSpPr>
          <p:spPr>
            <a:xfrm>
              <a:off x="2324809" y="4624149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3" name="任意多边形: 形状 852"/>
            <p:cNvSpPr/>
            <p:nvPr/>
          </p:nvSpPr>
          <p:spPr>
            <a:xfrm>
              <a:off x="2324809" y="4735120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4" name="任意多边形: 形状 853"/>
            <p:cNvSpPr/>
            <p:nvPr/>
          </p:nvSpPr>
          <p:spPr>
            <a:xfrm>
              <a:off x="2324809" y="484612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5" name="任意多边形: 形状 854"/>
            <p:cNvSpPr/>
            <p:nvPr/>
          </p:nvSpPr>
          <p:spPr>
            <a:xfrm>
              <a:off x="2324809" y="4957129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6" name="任意多边形: 形状 855"/>
            <p:cNvSpPr/>
            <p:nvPr/>
          </p:nvSpPr>
          <p:spPr>
            <a:xfrm>
              <a:off x="2324809" y="5059379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7" name="任意多边形: 形状 856"/>
            <p:cNvSpPr/>
            <p:nvPr/>
          </p:nvSpPr>
          <p:spPr>
            <a:xfrm>
              <a:off x="2324809" y="5170384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8" name="任意多边形: 形状 857"/>
            <p:cNvSpPr/>
            <p:nvPr/>
          </p:nvSpPr>
          <p:spPr>
            <a:xfrm>
              <a:off x="2324809" y="5281388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9" name="任意多边形: 形状 858"/>
            <p:cNvSpPr/>
            <p:nvPr/>
          </p:nvSpPr>
          <p:spPr>
            <a:xfrm>
              <a:off x="2324809" y="5392359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0" name="任意多边形: 形状 859"/>
            <p:cNvSpPr/>
            <p:nvPr/>
          </p:nvSpPr>
          <p:spPr>
            <a:xfrm>
              <a:off x="2324809" y="5503364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1" name="任意多边形: 形状 860"/>
            <p:cNvSpPr/>
            <p:nvPr/>
          </p:nvSpPr>
          <p:spPr>
            <a:xfrm>
              <a:off x="5471100" y="4666570"/>
              <a:ext cx="319188" cy="16900"/>
            </a:xfrm>
            <a:custGeom>
              <a:avLst/>
              <a:gdLst>
                <a:gd name="connsiteX0" fmla="*/ 0 w 319188"/>
                <a:gd name="connsiteY0" fmla="*/ 0 h 16900"/>
                <a:gd name="connsiteX1" fmla="*/ 319189 w 319188"/>
                <a:gd name="connsiteY1" fmla="*/ 0 h 16900"/>
                <a:gd name="connsiteX2" fmla="*/ 319189 w 319188"/>
                <a:gd name="connsiteY2" fmla="*/ 16901 h 16900"/>
                <a:gd name="connsiteX3" fmla="*/ 0 w 319188"/>
                <a:gd name="connsiteY3" fmla="*/ 16901 h 1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188" h="16900">
                  <a:moveTo>
                    <a:pt x="0" y="0"/>
                  </a:moveTo>
                  <a:lnTo>
                    <a:pt x="319189" y="0"/>
                  </a:lnTo>
                  <a:lnTo>
                    <a:pt x="319189" y="16901"/>
                  </a:lnTo>
                  <a:lnTo>
                    <a:pt x="0" y="169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2" name="任意多边形: 形状 861"/>
            <p:cNvSpPr/>
            <p:nvPr/>
          </p:nvSpPr>
          <p:spPr>
            <a:xfrm>
              <a:off x="5471100" y="4584939"/>
              <a:ext cx="319188" cy="16900"/>
            </a:xfrm>
            <a:custGeom>
              <a:avLst/>
              <a:gdLst>
                <a:gd name="connsiteX0" fmla="*/ 0 w 319188"/>
                <a:gd name="connsiteY0" fmla="*/ 0 h 16900"/>
                <a:gd name="connsiteX1" fmla="*/ 319189 w 319188"/>
                <a:gd name="connsiteY1" fmla="*/ 0 h 16900"/>
                <a:gd name="connsiteX2" fmla="*/ 319189 w 319188"/>
                <a:gd name="connsiteY2" fmla="*/ 16901 h 16900"/>
                <a:gd name="connsiteX3" fmla="*/ 0 w 319188"/>
                <a:gd name="connsiteY3" fmla="*/ 16901 h 1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188" h="16900">
                  <a:moveTo>
                    <a:pt x="0" y="0"/>
                  </a:moveTo>
                  <a:lnTo>
                    <a:pt x="319189" y="0"/>
                  </a:lnTo>
                  <a:lnTo>
                    <a:pt x="319189" y="16901"/>
                  </a:lnTo>
                  <a:lnTo>
                    <a:pt x="0" y="169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1086" y="3136607"/>
            <a:ext cx="4724409" cy="379211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vert="horz" lIns="144000" tIns="0" rIns="0" bIns="0" rtlCol="0" anchor="ctr">
            <a:normAutofit/>
          </a:bodyPr>
          <a:lstStyle>
            <a:lvl1pPr marL="228600" marR="0" indent="-228600" algn="ctr" defTabSz="914400" fontAlgn="auto">
              <a:spcAft>
                <a:spcPts val="0"/>
              </a:spcAft>
              <a:buClrTx/>
              <a:buSzTx/>
              <a:buNone/>
              <a:defRPr kumimoji="0" lang="en-US" sz="1600" b="0" i="0" u="none" strike="noStrike" cap="none" spc="60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228600" marR="0" lvl="0" indent="-228600" algn="ctr" defTabSz="9144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1993422" y="1652546"/>
            <a:ext cx="9545886" cy="1511482"/>
          </a:xfrm>
        </p:spPr>
        <p:txBody>
          <a:bodyPr vert="horz" lIns="91440" tIns="45720" rIns="91440" bIns="45720" rtlCol="0" anchor="b">
            <a:normAutofit/>
          </a:bodyPr>
          <a:lstStyle>
            <a:lvl1pPr marL="0" marR="0" indent="0" algn="r" defTabSz="913765" fontAlgn="auto">
              <a:spcAft>
                <a:spcPts val="0"/>
              </a:spcAft>
              <a:buClrTx/>
              <a:buSzTx/>
              <a:buFontTx/>
              <a:buNone/>
              <a:defRPr kumimoji="0" lang="zh-CN" altLang="en-US" sz="4800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3765" fontAlgn="auto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522403" y="763803"/>
            <a:ext cx="4016905" cy="328866"/>
          </a:xfrm>
        </p:spPr>
        <p:txBody>
          <a:bodyPr vert="horz" wrap="square" lIns="67500" tIns="35100" rIns="67500" bIns="35100" rtlCol="0" anchor="t">
            <a:noAutofit/>
          </a:bodyPr>
          <a:lstStyle>
            <a:lvl1pPr marL="0" indent="0">
              <a:buNone/>
              <a:defRPr lang="en-US" altLang="zh-CN" sz="800" spc="0" baseline="0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cs typeface="Arial" panose="020B0604020202020204"/>
              </a:defRPr>
            </a:lvl1pPr>
          </a:lstStyle>
          <a:p>
            <a:pPr marL="228600" lvl="0" indent="-228600" algn="ctr" defTabSz="914400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864" name="图片 86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25" y="5888622"/>
            <a:ext cx="2001252" cy="35306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836341" y="434898"/>
            <a:ext cx="0" cy="0"/>
          </a:xfrm>
          <a:prstGeom prst="rect">
            <a:avLst/>
          </a:prstGeom>
        </p:spPr>
        <p:txBody>
          <a:bodyPr vert="horz" wrap="none" lIns="67500" tIns="35100" rIns="67500" bIns="35100" rtlCol="0" anchor="t">
            <a:noAutofit/>
          </a:bodyPr>
          <a:lstStyle/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0399" y="3436492"/>
            <a:ext cx="10856264" cy="895838"/>
          </a:xfrm>
        </p:spPr>
        <p:txBody>
          <a:bodyPr anchor="ctr">
            <a:noAutofit/>
          </a:bodyPr>
          <a:lstStyle>
            <a:lvl1pPr marL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2635" y="4332330"/>
            <a:ext cx="10856264" cy="76056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3279863"/>
            <a:ext cx="12192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2306535" y="1397464"/>
            <a:ext cx="7578931" cy="1882399"/>
            <a:chOff x="1644764" y="1449063"/>
            <a:chExt cx="7578931" cy="1882399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1644764" y="1449063"/>
              <a:ext cx="2603194" cy="1865142"/>
              <a:chOff x="2146404" y="4264093"/>
              <a:chExt cx="3397146" cy="2593906"/>
            </a:xfrm>
            <a:grpFill/>
          </p:grpSpPr>
          <p:sp>
            <p:nvSpPr>
              <p:cNvPr id="769" name="任意多边形: 形状 768"/>
              <p:cNvSpPr/>
              <p:nvPr/>
            </p:nvSpPr>
            <p:spPr>
              <a:xfrm>
                <a:off x="3165301" y="57244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3165301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3165301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2" name="任意多边形: 形状 771"/>
              <p:cNvSpPr/>
              <p:nvPr/>
            </p:nvSpPr>
            <p:spPr>
              <a:xfrm>
                <a:off x="3165301" y="63594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3" name="任意多边形: 形状 772"/>
              <p:cNvSpPr/>
              <p:nvPr/>
            </p:nvSpPr>
            <p:spPr>
              <a:xfrm>
                <a:off x="3238517" y="57244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4" name="任意多边形: 形状 773"/>
              <p:cNvSpPr/>
              <p:nvPr/>
            </p:nvSpPr>
            <p:spPr>
              <a:xfrm>
                <a:off x="3238517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5" name="任意多边形: 形状 774"/>
              <p:cNvSpPr/>
              <p:nvPr/>
            </p:nvSpPr>
            <p:spPr>
              <a:xfrm>
                <a:off x="3238517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3238517" y="624966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3311705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8" name="任意多边形: 形状 777"/>
              <p:cNvSpPr/>
              <p:nvPr/>
            </p:nvSpPr>
            <p:spPr>
              <a:xfrm>
                <a:off x="3311705" y="603959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9" name="任意多边形: 形状 778"/>
              <p:cNvSpPr/>
              <p:nvPr/>
            </p:nvSpPr>
            <p:spPr>
              <a:xfrm>
                <a:off x="3165301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0" name="任意多边形: 形状 779"/>
              <p:cNvSpPr/>
              <p:nvPr/>
            </p:nvSpPr>
            <p:spPr>
              <a:xfrm>
                <a:off x="3238517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1" name="任意多边形: 形状 780"/>
              <p:cNvSpPr/>
              <p:nvPr/>
            </p:nvSpPr>
            <p:spPr>
              <a:xfrm>
                <a:off x="3311705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2" name="任意多边形: 形状 781"/>
              <p:cNvSpPr/>
              <p:nvPr/>
            </p:nvSpPr>
            <p:spPr>
              <a:xfrm>
                <a:off x="3311705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3165301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3238517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5" name="任意多边形: 形状 784"/>
              <p:cNvSpPr/>
              <p:nvPr/>
            </p:nvSpPr>
            <p:spPr>
              <a:xfrm>
                <a:off x="3311705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6" name="任意多边形: 形状 785"/>
              <p:cNvSpPr/>
              <p:nvPr/>
            </p:nvSpPr>
            <p:spPr>
              <a:xfrm>
                <a:off x="3311705" y="624966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7" name="任意多边形: 形状 786"/>
              <p:cNvSpPr/>
              <p:nvPr/>
            </p:nvSpPr>
            <p:spPr>
              <a:xfrm>
                <a:off x="4627447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8" name="任意多边形: 形状 787"/>
              <p:cNvSpPr/>
              <p:nvPr/>
            </p:nvSpPr>
            <p:spPr>
              <a:xfrm>
                <a:off x="4627447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9" name="任意多边形: 形状 788"/>
              <p:cNvSpPr/>
              <p:nvPr/>
            </p:nvSpPr>
            <p:spPr>
              <a:xfrm>
                <a:off x="4700635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0" name="任意多边形: 形状 789"/>
              <p:cNvSpPr/>
              <p:nvPr/>
            </p:nvSpPr>
            <p:spPr>
              <a:xfrm>
                <a:off x="4700635" y="52951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1" name="任意多边形: 形状 790"/>
              <p:cNvSpPr/>
              <p:nvPr/>
            </p:nvSpPr>
            <p:spPr>
              <a:xfrm>
                <a:off x="4773850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2" name="任意多边形: 形状 791"/>
              <p:cNvSpPr/>
              <p:nvPr/>
            </p:nvSpPr>
            <p:spPr>
              <a:xfrm>
                <a:off x="4773850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3" name="任意多边形: 形状 792"/>
              <p:cNvSpPr/>
              <p:nvPr/>
            </p:nvSpPr>
            <p:spPr>
              <a:xfrm>
                <a:off x="4847038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4" name="任意多边形: 形状 793"/>
              <p:cNvSpPr/>
              <p:nvPr/>
            </p:nvSpPr>
            <p:spPr>
              <a:xfrm>
                <a:off x="4627447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4700635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4700635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7" name="任意多边形: 形状 796"/>
              <p:cNvSpPr/>
              <p:nvPr/>
            </p:nvSpPr>
            <p:spPr>
              <a:xfrm>
                <a:off x="4773850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8" name="任意多边形: 形状 797"/>
              <p:cNvSpPr/>
              <p:nvPr/>
            </p:nvSpPr>
            <p:spPr>
              <a:xfrm>
                <a:off x="4627447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9" name="任意多边形: 形状 798"/>
              <p:cNvSpPr/>
              <p:nvPr/>
            </p:nvSpPr>
            <p:spPr>
              <a:xfrm>
                <a:off x="4700635" y="582737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0" name="任意多边形: 形状 799"/>
              <p:cNvSpPr/>
              <p:nvPr/>
            </p:nvSpPr>
            <p:spPr>
              <a:xfrm>
                <a:off x="4773850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1" name="任意多边形: 形状 800"/>
              <p:cNvSpPr/>
              <p:nvPr/>
            </p:nvSpPr>
            <p:spPr>
              <a:xfrm>
                <a:off x="4847038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2" name="任意多边形: 形状 801"/>
              <p:cNvSpPr/>
              <p:nvPr/>
            </p:nvSpPr>
            <p:spPr>
              <a:xfrm>
                <a:off x="4847038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3" name="任意多边形: 形状 802"/>
              <p:cNvSpPr/>
              <p:nvPr/>
            </p:nvSpPr>
            <p:spPr>
              <a:xfrm>
                <a:off x="4847038" y="561948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4" name="任意多边形: 形状 803"/>
              <p:cNvSpPr/>
              <p:nvPr/>
            </p:nvSpPr>
            <p:spPr>
              <a:xfrm>
                <a:off x="4627447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5" name="任意多边形: 形状 804"/>
              <p:cNvSpPr/>
              <p:nvPr/>
            </p:nvSpPr>
            <p:spPr>
              <a:xfrm>
                <a:off x="4773850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6" name="任意多边形: 形状 805"/>
              <p:cNvSpPr/>
              <p:nvPr/>
            </p:nvSpPr>
            <p:spPr>
              <a:xfrm>
                <a:off x="4847038" y="572692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7" name="任意多边形: 形状 806"/>
              <p:cNvSpPr/>
              <p:nvPr/>
            </p:nvSpPr>
            <p:spPr>
              <a:xfrm>
                <a:off x="4627447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8" name="任意多边形: 形状 807"/>
              <p:cNvSpPr/>
              <p:nvPr/>
            </p:nvSpPr>
            <p:spPr>
              <a:xfrm>
                <a:off x="4773850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9" name="任意多边形: 形状 808"/>
              <p:cNvSpPr/>
              <p:nvPr/>
            </p:nvSpPr>
            <p:spPr>
              <a:xfrm>
                <a:off x="4847038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0" name="任意多边形: 形状 809"/>
              <p:cNvSpPr/>
              <p:nvPr/>
            </p:nvSpPr>
            <p:spPr>
              <a:xfrm>
                <a:off x="4627447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1" name="任意多边形: 形状 810"/>
              <p:cNvSpPr/>
              <p:nvPr/>
            </p:nvSpPr>
            <p:spPr>
              <a:xfrm>
                <a:off x="4627447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2" name="任意多边形: 形状 811"/>
              <p:cNvSpPr/>
              <p:nvPr/>
            </p:nvSpPr>
            <p:spPr>
              <a:xfrm>
                <a:off x="4627447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3" name="任意多边形: 形状 812"/>
              <p:cNvSpPr/>
              <p:nvPr/>
            </p:nvSpPr>
            <p:spPr>
              <a:xfrm>
                <a:off x="4627447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4" name="任意多边形: 形状 813"/>
              <p:cNvSpPr/>
              <p:nvPr/>
            </p:nvSpPr>
            <p:spPr>
              <a:xfrm>
                <a:off x="4627447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5" name="任意多边形: 形状 814"/>
              <p:cNvSpPr/>
              <p:nvPr/>
            </p:nvSpPr>
            <p:spPr>
              <a:xfrm>
                <a:off x="4700635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6" name="任意多边形: 形状 815"/>
              <p:cNvSpPr/>
              <p:nvPr/>
            </p:nvSpPr>
            <p:spPr>
              <a:xfrm>
                <a:off x="4700635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7" name="任意多边形: 形状 816"/>
              <p:cNvSpPr/>
              <p:nvPr/>
            </p:nvSpPr>
            <p:spPr>
              <a:xfrm>
                <a:off x="4700635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8" name="任意多边形: 形状 817"/>
              <p:cNvSpPr/>
              <p:nvPr/>
            </p:nvSpPr>
            <p:spPr>
              <a:xfrm>
                <a:off x="4700635" y="655660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9" name="任意多边形: 形状 818"/>
              <p:cNvSpPr/>
              <p:nvPr/>
            </p:nvSpPr>
            <p:spPr>
              <a:xfrm>
                <a:off x="4773850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0" name="任意多边形: 形状 819"/>
              <p:cNvSpPr/>
              <p:nvPr/>
            </p:nvSpPr>
            <p:spPr>
              <a:xfrm>
                <a:off x="4773850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1" name="任意多边形: 形状 820"/>
              <p:cNvSpPr/>
              <p:nvPr/>
            </p:nvSpPr>
            <p:spPr>
              <a:xfrm>
                <a:off x="4773850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2" name="任意多边形: 形状 821"/>
              <p:cNvSpPr/>
              <p:nvPr/>
            </p:nvSpPr>
            <p:spPr>
              <a:xfrm>
                <a:off x="4773850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3" name="任意多边形: 形状 822"/>
              <p:cNvSpPr/>
              <p:nvPr/>
            </p:nvSpPr>
            <p:spPr>
              <a:xfrm>
                <a:off x="4847038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4" name="任意多边形: 形状 823"/>
              <p:cNvSpPr/>
              <p:nvPr/>
            </p:nvSpPr>
            <p:spPr>
              <a:xfrm>
                <a:off x="4847038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5" name="任意多边形: 形状 824"/>
              <p:cNvSpPr/>
              <p:nvPr/>
            </p:nvSpPr>
            <p:spPr>
              <a:xfrm>
                <a:off x="4627447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6" name="任意多边形: 形状 825"/>
              <p:cNvSpPr/>
              <p:nvPr/>
            </p:nvSpPr>
            <p:spPr>
              <a:xfrm>
                <a:off x="4700635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7" name="任意多边形: 形状 826"/>
              <p:cNvSpPr/>
              <p:nvPr/>
            </p:nvSpPr>
            <p:spPr>
              <a:xfrm>
                <a:off x="4773850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8" name="任意多边形: 形状 827"/>
              <p:cNvSpPr/>
              <p:nvPr/>
            </p:nvSpPr>
            <p:spPr>
              <a:xfrm>
                <a:off x="4847038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9" name="任意多边形: 形状 828"/>
              <p:cNvSpPr/>
              <p:nvPr/>
            </p:nvSpPr>
            <p:spPr>
              <a:xfrm>
                <a:off x="4847038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0" name="任意多边形: 形状 829"/>
              <p:cNvSpPr/>
              <p:nvPr/>
            </p:nvSpPr>
            <p:spPr>
              <a:xfrm>
                <a:off x="4627447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1" name="任意多边形: 形状 830"/>
              <p:cNvSpPr/>
              <p:nvPr/>
            </p:nvSpPr>
            <p:spPr>
              <a:xfrm>
                <a:off x="4700635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2" name="任意多边形: 形状 831"/>
              <p:cNvSpPr/>
              <p:nvPr/>
            </p:nvSpPr>
            <p:spPr>
              <a:xfrm>
                <a:off x="4700635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3" name="任意多边形: 形状 832"/>
              <p:cNvSpPr/>
              <p:nvPr/>
            </p:nvSpPr>
            <p:spPr>
              <a:xfrm>
                <a:off x="4773850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4" name="任意多边形: 形状 833"/>
              <p:cNvSpPr/>
              <p:nvPr/>
            </p:nvSpPr>
            <p:spPr>
              <a:xfrm>
                <a:off x="4847038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5" name="任意多边形: 形状 834"/>
              <p:cNvSpPr/>
              <p:nvPr/>
            </p:nvSpPr>
            <p:spPr>
              <a:xfrm>
                <a:off x="4847038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6" name="任意多边形: 形状 835"/>
              <p:cNvSpPr/>
              <p:nvPr/>
            </p:nvSpPr>
            <p:spPr>
              <a:xfrm>
                <a:off x="4847038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7" name="任意多边形: 形状 836"/>
              <p:cNvSpPr/>
              <p:nvPr/>
            </p:nvSpPr>
            <p:spPr>
              <a:xfrm>
                <a:off x="2309242" y="56328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8" name="任意多边形: 形状 837"/>
              <p:cNvSpPr/>
              <p:nvPr/>
            </p:nvSpPr>
            <p:spPr>
              <a:xfrm>
                <a:off x="2309242" y="57087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9" name="任意多边形: 形状 838"/>
              <p:cNvSpPr/>
              <p:nvPr/>
            </p:nvSpPr>
            <p:spPr>
              <a:xfrm>
                <a:off x="2309242" y="57846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0" name="任意多边形: 形状 839"/>
              <p:cNvSpPr/>
              <p:nvPr/>
            </p:nvSpPr>
            <p:spPr>
              <a:xfrm>
                <a:off x="2309242" y="58606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1" name="任意多边形: 形状 840"/>
              <p:cNvSpPr/>
              <p:nvPr/>
            </p:nvSpPr>
            <p:spPr>
              <a:xfrm>
                <a:off x="2309242" y="59365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2" name="任意多边形: 形状 841"/>
              <p:cNvSpPr/>
              <p:nvPr/>
            </p:nvSpPr>
            <p:spPr>
              <a:xfrm>
                <a:off x="2389159" y="550936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3" name="任意多边形: 形状 842"/>
              <p:cNvSpPr/>
              <p:nvPr/>
            </p:nvSpPr>
            <p:spPr>
              <a:xfrm>
                <a:off x="2389159" y="55852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4" name="任意多边形: 形状 843"/>
              <p:cNvSpPr/>
              <p:nvPr/>
            </p:nvSpPr>
            <p:spPr>
              <a:xfrm>
                <a:off x="2389159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5" name="任意多边形: 形状 844"/>
              <p:cNvSpPr/>
              <p:nvPr/>
            </p:nvSpPr>
            <p:spPr>
              <a:xfrm>
                <a:off x="2389159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6" name="任意多边形: 形状 845"/>
              <p:cNvSpPr/>
              <p:nvPr/>
            </p:nvSpPr>
            <p:spPr>
              <a:xfrm>
                <a:off x="2309242" y="531952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7" name="任意多边形: 形状 846"/>
              <p:cNvSpPr/>
              <p:nvPr/>
            </p:nvSpPr>
            <p:spPr>
              <a:xfrm>
                <a:off x="2309242" y="539545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8" name="任意多边形: 形状 847"/>
              <p:cNvSpPr/>
              <p:nvPr/>
            </p:nvSpPr>
            <p:spPr>
              <a:xfrm>
                <a:off x="2389159" y="519606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9" name="任意多边形: 形状 848"/>
              <p:cNvSpPr/>
              <p:nvPr/>
            </p:nvSpPr>
            <p:spPr>
              <a:xfrm>
                <a:off x="2389159" y="527199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0" name="任意多边形: 形状 849"/>
              <p:cNvSpPr/>
              <p:nvPr/>
            </p:nvSpPr>
            <p:spPr>
              <a:xfrm>
                <a:off x="2389159" y="5347925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1" name="任意多边形: 形状 850"/>
              <p:cNvSpPr/>
              <p:nvPr/>
            </p:nvSpPr>
            <p:spPr>
              <a:xfrm>
                <a:off x="2389159" y="542385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2" name="任意多边形: 形状 851"/>
              <p:cNvSpPr/>
              <p:nvPr/>
            </p:nvSpPr>
            <p:spPr>
              <a:xfrm>
                <a:off x="2389159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3" name="任意多边形: 形状 852"/>
              <p:cNvSpPr/>
              <p:nvPr/>
            </p:nvSpPr>
            <p:spPr>
              <a:xfrm>
                <a:off x="238915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4" name="任意多边形: 形状 853"/>
              <p:cNvSpPr/>
              <p:nvPr/>
            </p:nvSpPr>
            <p:spPr>
              <a:xfrm>
                <a:off x="2389159" y="59649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5" name="任意多边形: 形状 854"/>
              <p:cNvSpPr/>
              <p:nvPr/>
            </p:nvSpPr>
            <p:spPr>
              <a:xfrm>
                <a:off x="2973170" y="4553623"/>
                <a:ext cx="51025" cy="64259"/>
              </a:xfrm>
              <a:custGeom>
                <a:avLst/>
                <a:gdLst>
                  <a:gd name="connsiteX0" fmla="*/ 60235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5 w 60234"/>
                  <a:gd name="connsiteY3" fmla="*/ 0 h 76865"/>
                  <a:gd name="connsiteX4" fmla="*/ 60235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6" name="任意多边形: 形状 855"/>
              <p:cNvSpPr/>
              <p:nvPr/>
            </p:nvSpPr>
            <p:spPr>
              <a:xfrm>
                <a:off x="2973170" y="4629552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7" name="任意多边形: 形状 856"/>
              <p:cNvSpPr/>
              <p:nvPr/>
            </p:nvSpPr>
            <p:spPr>
              <a:xfrm>
                <a:off x="2973170" y="4705481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8" name="任意多边形: 形状 857"/>
              <p:cNvSpPr/>
              <p:nvPr/>
            </p:nvSpPr>
            <p:spPr>
              <a:xfrm>
                <a:off x="2973170" y="4781410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9" name="任意多边形: 形状 858"/>
              <p:cNvSpPr/>
              <p:nvPr/>
            </p:nvSpPr>
            <p:spPr>
              <a:xfrm>
                <a:off x="2973170" y="4857339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0" name="任意多边形: 形状 859"/>
              <p:cNvSpPr/>
              <p:nvPr/>
            </p:nvSpPr>
            <p:spPr>
              <a:xfrm>
                <a:off x="2973170" y="4933268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1" name="任意多边形: 形状 860"/>
              <p:cNvSpPr/>
              <p:nvPr/>
            </p:nvSpPr>
            <p:spPr>
              <a:xfrm>
                <a:off x="2973170" y="5009197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2" name="任意多边形: 形状 861"/>
              <p:cNvSpPr/>
              <p:nvPr/>
            </p:nvSpPr>
            <p:spPr>
              <a:xfrm>
                <a:off x="2973170" y="5085126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3" name="任意多边形: 形状 862"/>
              <p:cNvSpPr/>
              <p:nvPr/>
            </p:nvSpPr>
            <p:spPr>
              <a:xfrm>
                <a:off x="2973170" y="5161055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4" name="任意多边形: 形状 863"/>
              <p:cNvSpPr/>
              <p:nvPr/>
            </p:nvSpPr>
            <p:spPr>
              <a:xfrm>
                <a:off x="2973170" y="5236984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5" name="任意多边形: 形状 864"/>
              <p:cNvSpPr/>
              <p:nvPr/>
            </p:nvSpPr>
            <p:spPr>
              <a:xfrm>
                <a:off x="2973170" y="5312913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6" name="任意多边形: 形状 865"/>
              <p:cNvSpPr/>
              <p:nvPr/>
            </p:nvSpPr>
            <p:spPr>
              <a:xfrm>
                <a:off x="3036393" y="49465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7" name="任意多边形: 形状 866"/>
              <p:cNvSpPr/>
              <p:nvPr/>
            </p:nvSpPr>
            <p:spPr>
              <a:xfrm>
                <a:off x="3036393" y="502541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8" name="任意多边形: 形状 867"/>
              <p:cNvSpPr/>
              <p:nvPr/>
            </p:nvSpPr>
            <p:spPr>
              <a:xfrm>
                <a:off x="3036393" y="510428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9" name="任意多边形: 形状 868"/>
              <p:cNvSpPr/>
              <p:nvPr/>
            </p:nvSpPr>
            <p:spPr>
              <a:xfrm>
                <a:off x="3036393" y="459270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0" name="任意多边形: 形状 869"/>
              <p:cNvSpPr/>
              <p:nvPr/>
            </p:nvSpPr>
            <p:spPr>
              <a:xfrm>
                <a:off x="3036393" y="467157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1" name="任意多边形: 形状 870"/>
              <p:cNvSpPr/>
              <p:nvPr/>
            </p:nvSpPr>
            <p:spPr>
              <a:xfrm>
                <a:off x="4631112" y="4712941"/>
                <a:ext cx="51025" cy="64259"/>
              </a:xfrm>
              <a:custGeom>
                <a:avLst/>
                <a:gdLst>
                  <a:gd name="connsiteX0" fmla="*/ 60234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4 w 60234"/>
                  <a:gd name="connsiteY3" fmla="*/ 0 h 76865"/>
                  <a:gd name="connsiteX4" fmla="*/ 60234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2" name="任意多边形: 形状 871"/>
              <p:cNvSpPr/>
              <p:nvPr/>
            </p:nvSpPr>
            <p:spPr>
              <a:xfrm>
                <a:off x="4631112" y="4589115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3" name="任意多边形: 形状 872"/>
              <p:cNvSpPr/>
              <p:nvPr/>
            </p:nvSpPr>
            <p:spPr>
              <a:xfrm>
                <a:off x="4631112" y="4788870"/>
                <a:ext cx="51025" cy="64259"/>
              </a:xfrm>
              <a:custGeom>
                <a:avLst/>
                <a:gdLst>
                  <a:gd name="connsiteX0" fmla="*/ 60234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4 w 60234"/>
                  <a:gd name="connsiteY3" fmla="*/ 0 h 76865"/>
                  <a:gd name="connsiteX4" fmla="*/ 60234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4" name="任意多边形: 形状 873"/>
              <p:cNvSpPr/>
              <p:nvPr/>
            </p:nvSpPr>
            <p:spPr>
              <a:xfrm>
                <a:off x="4631112" y="4864799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5" name="任意多边形: 形状 874"/>
              <p:cNvSpPr/>
              <p:nvPr/>
            </p:nvSpPr>
            <p:spPr>
              <a:xfrm>
                <a:off x="4694335" y="47520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6" name="任意多边形: 形状 875"/>
              <p:cNvSpPr/>
              <p:nvPr/>
            </p:nvSpPr>
            <p:spPr>
              <a:xfrm>
                <a:off x="4694335" y="483089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7" name="任意多边形: 形状 876"/>
              <p:cNvSpPr/>
              <p:nvPr/>
            </p:nvSpPr>
            <p:spPr>
              <a:xfrm>
                <a:off x="3036393" y="47504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8" name="任意多边形: 形状 877"/>
              <p:cNvSpPr/>
              <p:nvPr/>
            </p:nvSpPr>
            <p:spPr>
              <a:xfrm>
                <a:off x="3036393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9" name="任意多边形: 形状 878"/>
              <p:cNvSpPr/>
              <p:nvPr/>
            </p:nvSpPr>
            <p:spPr>
              <a:xfrm>
                <a:off x="3036393" y="526204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0" name="任意多边形: 形状 879"/>
              <p:cNvSpPr/>
              <p:nvPr/>
            </p:nvSpPr>
            <p:spPr>
              <a:xfrm>
                <a:off x="3036393" y="534091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1" name="任意多边形: 形状 880"/>
              <p:cNvSpPr/>
              <p:nvPr/>
            </p:nvSpPr>
            <p:spPr>
              <a:xfrm>
                <a:off x="2810560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2" name="任意多边形: 形状 881"/>
              <p:cNvSpPr/>
              <p:nvPr/>
            </p:nvSpPr>
            <p:spPr>
              <a:xfrm>
                <a:off x="2810560" y="62413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3" name="任意多边形: 形状 882"/>
              <p:cNvSpPr/>
              <p:nvPr/>
            </p:nvSpPr>
            <p:spPr>
              <a:xfrm>
                <a:off x="2883747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4" name="任意多边形: 形状 883"/>
              <p:cNvSpPr/>
              <p:nvPr/>
            </p:nvSpPr>
            <p:spPr>
              <a:xfrm>
                <a:off x="2883747" y="635119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5" name="任意多边形: 形状 884"/>
              <p:cNvSpPr/>
              <p:nvPr/>
            </p:nvSpPr>
            <p:spPr>
              <a:xfrm>
                <a:off x="2956963" y="6136321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6" name="任意多边形: 形状 885"/>
              <p:cNvSpPr/>
              <p:nvPr/>
            </p:nvSpPr>
            <p:spPr>
              <a:xfrm>
                <a:off x="2956963" y="6241355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7" name="任意多边形: 形状 886"/>
              <p:cNvSpPr/>
              <p:nvPr/>
            </p:nvSpPr>
            <p:spPr>
              <a:xfrm>
                <a:off x="3030151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8" name="任意多边形: 形状 887"/>
              <p:cNvSpPr/>
              <p:nvPr/>
            </p:nvSpPr>
            <p:spPr>
              <a:xfrm>
                <a:off x="2810560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2883747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2883747" y="657680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2956963" y="6446932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2" name="任意多边形: 形状 891"/>
              <p:cNvSpPr/>
              <p:nvPr/>
            </p:nvSpPr>
            <p:spPr>
              <a:xfrm>
                <a:off x="2810560" y="667446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2956963" y="6674464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>
                <a:off x="3030151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>
                <a:off x="3030151" y="657680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6" name="任意多边形: 形状 895"/>
              <p:cNvSpPr/>
              <p:nvPr/>
            </p:nvSpPr>
            <p:spPr>
              <a:xfrm>
                <a:off x="3030151" y="667556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2810560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2956963" y="6774526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3030151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3030151" y="62413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2494817" y="6685033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2494817" y="66216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2494817" y="6558240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2494817" y="6494829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2627763" y="618006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2627763" y="6255965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2627763" y="633189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2627763" y="640782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2627763" y="648375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0" name="任意多边形: 形状 909"/>
              <p:cNvSpPr/>
              <p:nvPr/>
            </p:nvSpPr>
            <p:spPr>
              <a:xfrm>
                <a:off x="2627763" y="655968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2627763" y="663561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2627763" y="6711539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2627763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2707679" y="620843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2707679" y="62843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6" name="任意多边形: 形状 915"/>
              <p:cNvSpPr/>
              <p:nvPr/>
            </p:nvSpPr>
            <p:spPr>
              <a:xfrm>
                <a:off x="2707679" y="636029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7" name="任意多边形: 形状 916"/>
              <p:cNvSpPr/>
              <p:nvPr/>
            </p:nvSpPr>
            <p:spPr>
              <a:xfrm>
                <a:off x="2707679" y="643622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8" name="任意多边形: 形状 917"/>
              <p:cNvSpPr/>
              <p:nvPr/>
            </p:nvSpPr>
            <p:spPr>
              <a:xfrm>
                <a:off x="2707679" y="668647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9" name="任意多边形: 形状 918"/>
              <p:cNvSpPr/>
              <p:nvPr/>
            </p:nvSpPr>
            <p:spPr>
              <a:xfrm>
                <a:off x="270767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0" name="任意多边形: 形状 919"/>
              <p:cNvSpPr/>
              <p:nvPr/>
            </p:nvSpPr>
            <p:spPr>
              <a:xfrm>
                <a:off x="2707679" y="651215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1" name="任意多边形: 形状 920"/>
              <p:cNvSpPr/>
              <p:nvPr/>
            </p:nvSpPr>
            <p:spPr>
              <a:xfrm>
                <a:off x="2707679" y="65880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2" name="任意多边形: 形状 921"/>
              <p:cNvSpPr/>
              <p:nvPr/>
            </p:nvSpPr>
            <p:spPr>
              <a:xfrm>
                <a:off x="2494817" y="630979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3" name="任意多边形: 形状 922"/>
              <p:cNvSpPr/>
              <p:nvPr/>
            </p:nvSpPr>
            <p:spPr>
              <a:xfrm>
                <a:off x="2494817" y="624641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4" name="任意多边形: 形状 923"/>
              <p:cNvSpPr/>
              <p:nvPr/>
            </p:nvSpPr>
            <p:spPr>
              <a:xfrm>
                <a:off x="2494817" y="6183003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5" name="任意多边形: 形状 924"/>
              <p:cNvSpPr/>
              <p:nvPr/>
            </p:nvSpPr>
            <p:spPr>
              <a:xfrm>
                <a:off x="3446140" y="68062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6" name="任意多边形: 形状 925"/>
              <p:cNvSpPr/>
              <p:nvPr/>
            </p:nvSpPr>
            <p:spPr>
              <a:xfrm>
                <a:off x="3446140" y="671685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7" name="任意多边形: 形状 926"/>
              <p:cNvSpPr/>
              <p:nvPr/>
            </p:nvSpPr>
            <p:spPr>
              <a:xfrm>
                <a:off x="3446140" y="6648298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8" name="任意多边形: 形状 927"/>
              <p:cNvSpPr/>
              <p:nvPr/>
            </p:nvSpPr>
            <p:spPr>
              <a:xfrm>
                <a:off x="3446140" y="652150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9" name="任意多边形: 形状 928"/>
              <p:cNvSpPr/>
              <p:nvPr/>
            </p:nvSpPr>
            <p:spPr>
              <a:xfrm>
                <a:off x="3446140" y="645221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0" name="任意多边形: 形状 929"/>
              <p:cNvSpPr/>
              <p:nvPr/>
            </p:nvSpPr>
            <p:spPr>
              <a:xfrm>
                <a:off x="3446140" y="638289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1" name="任意多边形: 形状 930"/>
              <p:cNvSpPr/>
              <p:nvPr/>
            </p:nvSpPr>
            <p:spPr>
              <a:xfrm>
                <a:off x="3446140" y="631361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2" name="任意多边形: 形状 931"/>
              <p:cNvSpPr/>
              <p:nvPr/>
            </p:nvSpPr>
            <p:spPr>
              <a:xfrm>
                <a:off x="3446140" y="62443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3" name="任意多边形: 形状 932"/>
              <p:cNvSpPr/>
              <p:nvPr/>
            </p:nvSpPr>
            <p:spPr>
              <a:xfrm>
                <a:off x="3446140" y="61750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4" name="任意多边形: 形状 933"/>
              <p:cNvSpPr/>
              <p:nvPr/>
            </p:nvSpPr>
            <p:spPr>
              <a:xfrm>
                <a:off x="3446140" y="610574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5" name="任意多边形: 形状 934"/>
              <p:cNvSpPr/>
              <p:nvPr/>
            </p:nvSpPr>
            <p:spPr>
              <a:xfrm>
                <a:off x="3446140" y="603645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6" name="任意多边形: 形状 935"/>
              <p:cNvSpPr/>
              <p:nvPr/>
            </p:nvSpPr>
            <p:spPr>
              <a:xfrm>
                <a:off x="3446140" y="592438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7" name="任意多边形: 形状 936"/>
              <p:cNvSpPr/>
              <p:nvPr/>
            </p:nvSpPr>
            <p:spPr>
              <a:xfrm>
                <a:off x="3446140" y="58595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8" name="任意多边形: 形状 937"/>
              <p:cNvSpPr/>
              <p:nvPr/>
            </p:nvSpPr>
            <p:spPr>
              <a:xfrm>
                <a:off x="3446140" y="579465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9" name="任意多边形: 形状 938"/>
              <p:cNvSpPr/>
              <p:nvPr/>
            </p:nvSpPr>
            <p:spPr>
              <a:xfrm>
                <a:off x="3446140" y="565975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0" name="任意多边形: 形状 939"/>
              <p:cNvSpPr/>
              <p:nvPr/>
            </p:nvSpPr>
            <p:spPr>
              <a:xfrm>
                <a:off x="3446140" y="559636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1" name="任意多边形: 形状 940"/>
              <p:cNvSpPr/>
              <p:nvPr/>
            </p:nvSpPr>
            <p:spPr>
              <a:xfrm>
                <a:off x="3446140" y="553295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2" name="任意多边形: 形状 941"/>
              <p:cNvSpPr/>
              <p:nvPr/>
            </p:nvSpPr>
            <p:spPr>
              <a:xfrm>
                <a:off x="3446140" y="54695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3" name="任意多边形: 形状 942"/>
              <p:cNvSpPr/>
              <p:nvPr/>
            </p:nvSpPr>
            <p:spPr>
              <a:xfrm>
                <a:off x="3579085" y="51547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4" name="任意多边形: 形状 943"/>
              <p:cNvSpPr/>
              <p:nvPr/>
            </p:nvSpPr>
            <p:spPr>
              <a:xfrm>
                <a:off x="3579085" y="52307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5" name="任意多边形: 形状 944"/>
              <p:cNvSpPr/>
              <p:nvPr/>
            </p:nvSpPr>
            <p:spPr>
              <a:xfrm>
                <a:off x="3579085" y="53066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6" name="任意多边形: 形状 945"/>
              <p:cNvSpPr/>
              <p:nvPr/>
            </p:nvSpPr>
            <p:spPr>
              <a:xfrm>
                <a:off x="3579085" y="5382569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7" name="任意多边形: 形状 946"/>
              <p:cNvSpPr/>
              <p:nvPr/>
            </p:nvSpPr>
            <p:spPr>
              <a:xfrm>
                <a:off x="3579085" y="5458498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8" name="任意多边形: 形状 947"/>
              <p:cNvSpPr/>
              <p:nvPr/>
            </p:nvSpPr>
            <p:spPr>
              <a:xfrm>
                <a:off x="3579085" y="553442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9" name="任意多边形: 形状 948"/>
              <p:cNvSpPr/>
              <p:nvPr/>
            </p:nvSpPr>
            <p:spPr>
              <a:xfrm>
                <a:off x="3579085" y="561035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0" name="任意多边形: 形状 949"/>
              <p:cNvSpPr/>
              <p:nvPr/>
            </p:nvSpPr>
            <p:spPr>
              <a:xfrm>
                <a:off x="3579085" y="568628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1" name="任意多边形: 形状 950"/>
              <p:cNvSpPr/>
              <p:nvPr/>
            </p:nvSpPr>
            <p:spPr>
              <a:xfrm>
                <a:off x="3579085" y="576221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2" name="任意多边形: 形状 951"/>
              <p:cNvSpPr/>
              <p:nvPr/>
            </p:nvSpPr>
            <p:spPr>
              <a:xfrm>
                <a:off x="3579085" y="58381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3" name="任意多边形: 形状 952"/>
              <p:cNvSpPr/>
              <p:nvPr/>
            </p:nvSpPr>
            <p:spPr>
              <a:xfrm>
                <a:off x="3579085" y="59140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4" name="任意多边形: 形状 953"/>
              <p:cNvSpPr/>
              <p:nvPr/>
            </p:nvSpPr>
            <p:spPr>
              <a:xfrm>
                <a:off x="3579085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5" name="任意多边形: 形状 954"/>
              <p:cNvSpPr/>
              <p:nvPr/>
            </p:nvSpPr>
            <p:spPr>
              <a:xfrm>
                <a:off x="4455159" y="5785046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6" name="任意多边形: 形状 955"/>
              <p:cNvSpPr/>
              <p:nvPr/>
            </p:nvSpPr>
            <p:spPr>
              <a:xfrm>
                <a:off x="4455159" y="5661221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7" name="任意多边形: 形状 956"/>
              <p:cNvSpPr/>
              <p:nvPr/>
            </p:nvSpPr>
            <p:spPr>
              <a:xfrm>
                <a:off x="4455159" y="5860975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8" name="任意多边形: 形状 957"/>
              <p:cNvSpPr/>
              <p:nvPr/>
            </p:nvSpPr>
            <p:spPr>
              <a:xfrm>
                <a:off x="4455159" y="5936904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9" name="任意多边形: 形状 958"/>
              <p:cNvSpPr/>
              <p:nvPr/>
            </p:nvSpPr>
            <p:spPr>
              <a:xfrm>
                <a:off x="4455159" y="6012833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0" name="任意多边形: 形状 959"/>
              <p:cNvSpPr/>
              <p:nvPr/>
            </p:nvSpPr>
            <p:spPr>
              <a:xfrm>
                <a:off x="4455159" y="6088762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1" name="任意多边形: 形状 960"/>
              <p:cNvSpPr/>
              <p:nvPr/>
            </p:nvSpPr>
            <p:spPr>
              <a:xfrm>
                <a:off x="4455159" y="6164691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2" name="任意多边形: 形状 961"/>
              <p:cNvSpPr/>
              <p:nvPr/>
            </p:nvSpPr>
            <p:spPr>
              <a:xfrm>
                <a:off x="4455159" y="6240620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3" name="任意多边形: 形状 962"/>
              <p:cNvSpPr/>
              <p:nvPr/>
            </p:nvSpPr>
            <p:spPr>
              <a:xfrm>
                <a:off x="4455159" y="6316549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4" name="任意多边形: 形状 963"/>
              <p:cNvSpPr/>
              <p:nvPr/>
            </p:nvSpPr>
            <p:spPr>
              <a:xfrm>
                <a:off x="4455159" y="6392478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5" name="任意多边形: 形状 964"/>
              <p:cNvSpPr/>
              <p:nvPr/>
            </p:nvSpPr>
            <p:spPr>
              <a:xfrm>
                <a:off x="4455159" y="6468407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6" name="任意多边形: 形状 965"/>
              <p:cNvSpPr/>
              <p:nvPr/>
            </p:nvSpPr>
            <p:spPr>
              <a:xfrm>
                <a:off x="4455159" y="6544336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7" name="任意多边形: 形状 966"/>
              <p:cNvSpPr/>
              <p:nvPr/>
            </p:nvSpPr>
            <p:spPr>
              <a:xfrm>
                <a:off x="3579085" y="61558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8" name="任意多边形: 形状 967"/>
              <p:cNvSpPr/>
              <p:nvPr/>
            </p:nvSpPr>
            <p:spPr>
              <a:xfrm>
                <a:off x="3579085" y="623177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9" name="任意多边形: 形状 968"/>
              <p:cNvSpPr/>
              <p:nvPr/>
            </p:nvSpPr>
            <p:spPr>
              <a:xfrm>
                <a:off x="3579085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0" name="任意多边形: 形状 969"/>
              <p:cNvSpPr/>
              <p:nvPr/>
            </p:nvSpPr>
            <p:spPr>
              <a:xfrm>
                <a:off x="3579085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1" name="任意多边形: 形状 970"/>
              <p:cNvSpPr/>
              <p:nvPr/>
            </p:nvSpPr>
            <p:spPr>
              <a:xfrm>
                <a:off x="3659001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2" name="任意多边形: 形状 971"/>
              <p:cNvSpPr/>
              <p:nvPr/>
            </p:nvSpPr>
            <p:spPr>
              <a:xfrm>
                <a:off x="3659001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3" name="任意多边形: 形状 972"/>
              <p:cNvSpPr/>
              <p:nvPr/>
            </p:nvSpPr>
            <p:spPr>
              <a:xfrm>
                <a:off x="3659001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4" name="任意多边形: 形状 973"/>
              <p:cNvSpPr/>
              <p:nvPr/>
            </p:nvSpPr>
            <p:spPr>
              <a:xfrm>
                <a:off x="3659001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5" name="任意多边形: 形状 974"/>
              <p:cNvSpPr/>
              <p:nvPr/>
            </p:nvSpPr>
            <p:spPr>
              <a:xfrm>
                <a:off x="3659001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6" name="任意多边形: 形状 975"/>
              <p:cNvSpPr/>
              <p:nvPr/>
            </p:nvSpPr>
            <p:spPr>
              <a:xfrm>
                <a:off x="3659001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7" name="任意多边形: 形状 976"/>
              <p:cNvSpPr/>
              <p:nvPr/>
            </p:nvSpPr>
            <p:spPr>
              <a:xfrm>
                <a:off x="4029492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8" name="任意多边形: 形状 977"/>
              <p:cNvSpPr/>
              <p:nvPr/>
            </p:nvSpPr>
            <p:spPr>
              <a:xfrm>
                <a:off x="2707679" y="5658056"/>
                <a:ext cx="65112" cy="297131"/>
              </a:xfrm>
              <a:custGeom>
                <a:avLst/>
                <a:gdLst>
                  <a:gd name="connsiteX0" fmla="*/ 76865 w 76864"/>
                  <a:gd name="connsiteY0" fmla="*/ 355424 h 355423"/>
                  <a:gd name="connsiteX1" fmla="*/ 0 w 76864"/>
                  <a:gd name="connsiteY1" fmla="*/ 355424 h 355423"/>
                  <a:gd name="connsiteX2" fmla="*/ 0 w 76864"/>
                  <a:gd name="connsiteY2" fmla="*/ 0 h 355423"/>
                  <a:gd name="connsiteX3" fmla="*/ 76865 w 76864"/>
                  <a:gd name="connsiteY3" fmla="*/ 0 h 355423"/>
                  <a:gd name="connsiteX4" fmla="*/ 76865 w 76864"/>
                  <a:gd name="connsiteY4" fmla="*/ 355424 h 355423"/>
                  <a:gd name="connsiteX5" fmla="*/ 16901 w 76864"/>
                  <a:gd name="connsiteY5" fmla="*/ 338523 h 355423"/>
                  <a:gd name="connsiteX6" fmla="*/ 59964 w 76864"/>
                  <a:gd name="connsiteY6" fmla="*/ 338523 h 355423"/>
                  <a:gd name="connsiteX7" fmla="*/ 59964 w 76864"/>
                  <a:gd name="connsiteY7" fmla="*/ 16901 h 355423"/>
                  <a:gd name="connsiteX8" fmla="*/ 16901 w 76864"/>
                  <a:gd name="connsiteY8" fmla="*/ 16901 h 355423"/>
                  <a:gd name="connsiteX9" fmla="*/ 16901 w 76864"/>
                  <a:gd name="connsiteY9" fmla="*/ 338523 h 355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355423">
                    <a:moveTo>
                      <a:pt x="76865" y="355424"/>
                    </a:moveTo>
                    <a:lnTo>
                      <a:pt x="0" y="35542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355424"/>
                    </a:lnTo>
                    <a:close/>
                    <a:moveTo>
                      <a:pt x="16901" y="338523"/>
                    </a:moveTo>
                    <a:lnTo>
                      <a:pt x="59964" y="33852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3385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9" name="任意多边形: 形状 978"/>
              <p:cNvSpPr/>
              <p:nvPr/>
            </p:nvSpPr>
            <p:spPr>
              <a:xfrm>
                <a:off x="4029492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0" name="任意多边形: 形状 979"/>
              <p:cNvSpPr/>
              <p:nvPr/>
            </p:nvSpPr>
            <p:spPr>
              <a:xfrm>
                <a:off x="4029492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1" name="任意多边形: 形状 980"/>
              <p:cNvSpPr/>
              <p:nvPr/>
            </p:nvSpPr>
            <p:spPr>
              <a:xfrm>
                <a:off x="4029492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2" name="任意多边形: 形状 981"/>
              <p:cNvSpPr/>
              <p:nvPr/>
            </p:nvSpPr>
            <p:spPr>
              <a:xfrm>
                <a:off x="4029492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3" name="任意多边形: 形状 982"/>
              <p:cNvSpPr/>
              <p:nvPr/>
            </p:nvSpPr>
            <p:spPr>
              <a:xfrm>
                <a:off x="4111298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4" name="任意多边形: 形状 983"/>
              <p:cNvSpPr/>
              <p:nvPr/>
            </p:nvSpPr>
            <p:spPr>
              <a:xfrm>
                <a:off x="4111298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5" name="任意多边形: 形状 984"/>
              <p:cNvSpPr/>
              <p:nvPr/>
            </p:nvSpPr>
            <p:spPr>
              <a:xfrm>
                <a:off x="4111298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6" name="任意多边形: 形状 985"/>
              <p:cNvSpPr/>
              <p:nvPr/>
            </p:nvSpPr>
            <p:spPr>
              <a:xfrm>
                <a:off x="4111298" y="595453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7" name="任意多边形: 形状 986"/>
              <p:cNvSpPr/>
              <p:nvPr/>
            </p:nvSpPr>
            <p:spPr>
              <a:xfrm>
                <a:off x="4193076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8" name="任意多边形: 形状 987"/>
              <p:cNvSpPr/>
              <p:nvPr/>
            </p:nvSpPr>
            <p:spPr>
              <a:xfrm>
                <a:off x="4193076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9" name="任意多边形: 形状 988"/>
              <p:cNvSpPr/>
              <p:nvPr/>
            </p:nvSpPr>
            <p:spPr>
              <a:xfrm>
                <a:off x="4193076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0" name="任意多边形: 形状 989"/>
              <p:cNvSpPr/>
              <p:nvPr/>
            </p:nvSpPr>
            <p:spPr>
              <a:xfrm>
                <a:off x="4193076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1" name="任意多边形: 形状 990"/>
              <p:cNvSpPr/>
              <p:nvPr/>
            </p:nvSpPr>
            <p:spPr>
              <a:xfrm>
                <a:off x="4274882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2" name="任意多边形: 形状 991"/>
              <p:cNvSpPr/>
              <p:nvPr/>
            </p:nvSpPr>
            <p:spPr>
              <a:xfrm>
                <a:off x="4274882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3" name="任意多边形: 形状 992"/>
              <p:cNvSpPr/>
              <p:nvPr/>
            </p:nvSpPr>
            <p:spPr>
              <a:xfrm>
                <a:off x="4029492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4" name="任意多边形: 形状 993"/>
              <p:cNvSpPr/>
              <p:nvPr/>
            </p:nvSpPr>
            <p:spPr>
              <a:xfrm>
                <a:off x="4111298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5" name="任意多边形: 形状 994"/>
              <p:cNvSpPr/>
              <p:nvPr/>
            </p:nvSpPr>
            <p:spPr>
              <a:xfrm>
                <a:off x="4193076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6" name="任意多边形: 形状 995"/>
              <p:cNvSpPr/>
              <p:nvPr/>
            </p:nvSpPr>
            <p:spPr>
              <a:xfrm>
                <a:off x="4274882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7" name="任意多边形: 形状 996"/>
              <p:cNvSpPr/>
              <p:nvPr/>
            </p:nvSpPr>
            <p:spPr>
              <a:xfrm>
                <a:off x="4274882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8" name="任意多边形: 形状 997"/>
              <p:cNvSpPr/>
              <p:nvPr/>
            </p:nvSpPr>
            <p:spPr>
              <a:xfrm>
                <a:off x="4029492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9" name="任意多边形: 形状 998"/>
              <p:cNvSpPr/>
              <p:nvPr/>
            </p:nvSpPr>
            <p:spPr>
              <a:xfrm>
                <a:off x="4111298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0" name="任意多边形: 形状 999"/>
              <p:cNvSpPr/>
              <p:nvPr/>
            </p:nvSpPr>
            <p:spPr>
              <a:xfrm>
                <a:off x="4111298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1" name="任意多边形: 形状 1000"/>
              <p:cNvSpPr/>
              <p:nvPr/>
            </p:nvSpPr>
            <p:spPr>
              <a:xfrm>
                <a:off x="4193076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2" name="任意多边形: 形状 1001"/>
              <p:cNvSpPr/>
              <p:nvPr/>
            </p:nvSpPr>
            <p:spPr>
              <a:xfrm>
                <a:off x="4029492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3" name="任意多边形: 形状 1002"/>
              <p:cNvSpPr/>
              <p:nvPr/>
            </p:nvSpPr>
            <p:spPr>
              <a:xfrm>
                <a:off x="4111298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4" name="任意多边形: 形状 1003"/>
              <p:cNvSpPr/>
              <p:nvPr/>
            </p:nvSpPr>
            <p:spPr>
              <a:xfrm>
                <a:off x="4111298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5" name="任意多边形: 形状 1004"/>
              <p:cNvSpPr/>
              <p:nvPr/>
            </p:nvSpPr>
            <p:spPr>
              <a:xfrm>
                <a:off x="4193076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6" name="任意多边形: 形状 1005"/>
              <p:cNvSpPr/>
              <p:nvPr/>
            </p:nvSpPr>
            <p:spPr>
              <a:xfrm>
                <a:off x="4274882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7" name="任意多边形: 形状 1006"/>
              <p:cNvSpPr/>
              <p:nvPr/>
            </p:nvSpPr>
            <p:spPr>
              <a:xfrm>
                <a:off x="4274882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8" name="任意多边形: 形状 1007"/>
              <p:cNvSpPr/>
              <p:nvPr/>
            </p:nvSpPr>
            <p:spPr>
              <a:xfrm>
                <a:off x="4274882" y="62789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9" name="任意多边形: 形状 1008"/>
              <p:cNvSpPr/>
              <p:nvPr/>
            </p:nvSpPr>
            <p:spPr>
              <a:xfrm>
                <a:off x="4029492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0" name="任意多边形: 形状 1009"/>
              <p:cNvSpPr/>
              <p:nvPr/>
            </p:nvSpPr>
            <p:spPr>
              <a:xfrm>
                <a:off x="4193076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1" name="任意多边形: 形状 1010"/>
              <p:cNvSpPr/>
              <p:nvPr/>
            </p:nvSpPr>
            <p:spPr>
              <a:xfrm>
                <a:off x="4274882" y="6386375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2" name="任意多边形: 形状 1011"/>
              <p:cNvSpPr/>
              <p:nvPr/>
            </p:nvSpPr>
            <p:spPr>
              <a:xfrm>
                <a:off x="4029492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3" name="任意多边形: 形状 1012"/>
              <p:cNvSpPr/>
              <p:nvPr/>
            </p:nvSpPr>
            <p:spPr>
              <a:xfrm>
                <a:off x="4193076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4" name="任意多边形: 形状 1013"/>
              <p:cNvSpPr/>
              <p:nvPr/>
            </p:nvSpPr>
            <p:spPr>
              <a:xfrm>
                <a:off x="4274882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5" name="任意多边形: 形状 1014"/>
              <p:cNvSpPr/>
              <p:nvPr/>
            </p:nvSpPr>
            <p:spPr>
              <a:xfrm>
                <a:off x="4274882" y="6716822"/>
                <a:ext cx="65112" cy="58381"/>
              </a:xfrm>
              <a:custGeom>
                <a:avLst/>
                <a:gdLst>
                  <a:gd name="connsiteX0" fmla="*/ 76865 w 76864"/>
                  <a:gd name="connsiteY0" fmla="*/ 69834 h 69834"/>
                  <a:gd name="connsiteX1" fmla="*/ 0 w 76864"/>
                  <a:gd name="connsiteY1" fmla="*/ 69834 h 69834"/>
                  <a:gd name="connsiteX2" fmla="*/ 0 w 76864"/>
                  <a:gd name="connsiteY2" fmla="*/ 0 h 69834"/>
                  <a:gd name="connsiteX3" fmla="*/ 76865 w 76864"/>
                  <a:gd name="connsiteY3" fmla="*/ 0 h 69834"/>
                  <a:gd name="connsiteX4" fmla="*/ 76865 w 76864"/>
                  <a:gd name="connsiteY4" fmla="*/ 69834 h 69834"/>
                  <a:gd name="connsiteX5" fmla="*/ 16901 w 76864"/>
                  <a:gd name="connsiteY5" fmla="*/ 52933 h 69834"/>
                  <a:gd name="connsiteX6" fmla="*/ 59964 w 76864"/>
                  <a:gd name="connsiteY6" fmla="*/ 52933 h 69834"/>
                  <a:gd name="connsiteX7" fmla="*/ 59964 w 76864"/>
                  <a:gd name="connsiteY7" fmla="*/ 16901 h 69834"/>
                  <a:gd name="connsiteX8" fmla="*/ 16901 w 76864"/>
                  <a:gd name="connsiteY8" fmla="*/ 16901 h 69834"/>
                  <a:gd name="connsiteX9" fmla="*/ 16901 w 76864"/>
                  <a:gd name="connsiteY9" fmla="*/ 52933 h 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69834">
                    <a:moveTo>
                      <a:pt x="76865" y="69834"/>
                    </a:moveTo>
                    <a:lnTo>
                      <a:pt x="0" y="6983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69834"/>
                    </a:lnTo>
                    <a:close/>
                    <a:moveTo>
                      <a:pt x="16901" y="52933"/>
                    </a:moveTo>
                    <a:lnTo>
                      <a:pt x="59964" y="5293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29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6" name="任意多边形: 形状 1015"/>
              <p:cNvSpPr/>
              <p:nvPr/>
            </p:nvSpPr>
            <p:spPr>
              <a:xfrm>
                <a:off x="4274882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7" name="任意多边形: 形状 1016"/>
              <p:cNvSpPr/>
              <p:nvPr/>
            </p:nvSpPr>
            <p:spPr>
              <a:xfrm>
                <a:off x="3659001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8" name="任意多边形: 形状 1017"/>
              <p:cNvSpPr/>
              <p:nvPr/>
            </p:nvSpPr>
            <p:spPr>
              <a:xfrm>
                <a:off x="3659001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9" name="任意多边形: 形状 1018"/>
              <p:cNvSpPr/>
              <p:nvPr/>
            </p:nvSpPr>
            <p:spPr>
              <a:xfrm>
                <a:off x="3659001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0" name="任意多边形: 形状 1019"/>
              <p:cNvSpPr/>
              <p:nvPr/>
            </p:nvSpPr>
            <p:spPr>
              <a:xfrm>
                <a:off x="3659001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1" name="任意多边形: 形状 1020"/>
              <p:cNvSpPr/>
              <p:nvPr/>
            </p:nvSpPr>
            <p:spPr>
              <a:xfrm>
                <a:off x="3659001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2" name="任意多边形: 形状 1021"/>
              <p:cNvSpPr/>
              <p:nvPr/>
            </p:nvSpPr>
            <p:spPr>
              <a:xfrm>
                <a:off x="3659001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3" name="任意多边形: 形状 1022"/>
              <p:cNvSpPr/>
              <p:nvPr/>
            </p:nvSpPr>
            <p:spPr>
              <a:xfrm>
                <a:off x="3659001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4" name="任意多边形: 形状 1023"/>
              <p:cNvSpPr/>
              <p:nvPr/>
            </p:nvSpPr>
            <p:spPr>
              <a:xfrm>
                <a:off x="375460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5" name="任意多边形: 形状 1024"/>
              <p:cNvSpPr/>
              <p:nvPr/>
            </p:nvSpPr>
            <p:spPr>
              <a:xfrm>
                <a:off x="3754609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6" name="任意多边形: 形状 1025"/>
              <p:cNvSpPr/>
              <p:nvPr/>
            </p:nvSpPr>
            <p:spPr>
              <a:xfrm>
                <a:off x="3827826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7" name="任意多边形: 形状 1026"/>
              <p:cNvSpPr/>
              <p:nvPr/>
            </p:nvSpPr>
            <p:spPr>
              <a:xfrm>
                <a:off x="3827826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8" name="任意多边形: 形状 1027"/>
              <p:cNvSpPr/>
              <p:nvPr/>
            </p:nvSpPr>
            <p:spPr>
              <a:xfrm>
                <a:off x="3827826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9" name="任意多边形: 形状 1028"/>
              <p:cNvSpPr/>
              <p:nvPr/>
            </p:nvSpPr>
            <p:spPr>
              <a:xfrm>
                <a:off x="3754609" y="6204874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0" name="任意多边形: 形状 1029"/>
              <p:cNvSpPr/>
              <p:nvPr/>
            </p:nvSpPr>
            <p:spPr>
              <a:xfrm>
                <a:off x="3754609" y="63010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1" name="任意多边形: 形状 1030"/>
              <p:cNvSpPr/>
              <p:nvPr/>
            </p:nvSpPr>
            <p:spPr>
              <a:xfrm>
                <a:off x="3754609" y="639728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2" name="任意多边形: 形状 1031"/>
              <p:cNvSpPr/>
              <p:nvPr/>
            </p:nvSpPr>
            <p:spPr>
              <a:xfrm>
                <a:off x="3754609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3" name="任意多边形: 形状 1032"/>
              <p:cNvSpPr/>
              <p:nvPr/>
            </p:nvSpPr>
            <p:spPr>
              <a:xfrm>
                <a:off x="3754609" y="658966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4" name="任意多边形: 形状 1033"/>
              <p:cNvSpPr/>
              <p:nvPr/>
            </p:nvSpPr>
            <p:spPr>
              <a:xfrm>
                <a:off x="3754609" y="668588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5" name="任意多边形: 形状 1034"/>
              <p:cNvSpPr/>
              <p:nvPr/>
            </p:nvSpPr>
            <p:spPr>
              <a:xfrm>
                <a:off x="375460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6" name="任意多边形: 形状 1035"/>
              <p:cNvSpPr/>
              <p:nvPr/>
            </p:nvSpPr>
            <p:spPr>
              <a:xfrm>
                <a:off x="3827826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7" name="任意多边形: 形状 1036"/>
              <p:cNvSpPr/>
              <p:nvPr/>
            </p:nvSpPr>
            <p:spPr>
              <a:xfrm>
                <a:off x="4111298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8" name="任意多边形: 形状 1037"/>
              <p:cNvSpPr/>
              <p:nvPr/>
            </p:nvSpPr>
            <p:spPr>
              <a:xfrm>
                <a:off x="5396660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9" name="任意多边形: 形状 1038"/>
              <p:cNvSpPr/>
              <p:nvPr/>
            </p:nvSpPr>
            <p:spPr>
              <a:xfrm>
                <a:off x="5314854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0" name="任意多边形: 形状 1039"/>
              <p:cNvSpPr/>
              <p:nvPr/>
            </p:nvSpPr>
            <p:spPr>
              <a:xfrm>
                <a:off x="5396660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1" name="任意多边形: 形状 1040"/>
              <p:cNvSpPr/>
              <p:nvPr/>
            </p:nvSpPr>
            <p:spPr>
              <a:xfrm>
                <a:off x="5396660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2" name="任意多边形: 形状 1041"/>
              <p:cNvSpPr/>
              <p:nvPr/>
            </p:nvSpPr>
            <p:spPr>
              <a:xfrm>
                <a:off x="5478438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3" name="任意多边形: 形状 1042"/>
              <p:cNvSpPr/>
              <p:nvPr/>
            </p:nvSpPr>
            <p:spPr>
              <a:xfrm>
                <a:off x="5314854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4" name="任意多边形: 形状 1043"/>
              <p:cNvSpPr/>
              <p:nvPr/>
            </p:nvSpPr>
            <p:spPr>
              <a:xfrm>
                <a:off x="5478438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5" name="任意多边形: 形状 1044"/>
              <p:cNvSpPr/>
              <p:nvPr/>
            </p:nvSpPr>
            <p:spPr>
              <a:xfrm>
                <a:off x="5314854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6" name="任意多边形: 形状 1045"/>
              <p:cNvSpPr/>
              <p:nvPr/>
            </p:nvSpPr>
            <p:spPr>
              <a:xfrm>
                <a:off x="5478438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7" name="任意多边形: 形状 1046"/>
              <p:cNvSpPr/>
              <p:nvPr/>
            </p:nvSpPr>
            <p:spPr>
              <a:xfrm>
                <a:off x="5396660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" name="任意多边形: 形状 1047"/>
              <p:cNvSpPr/>
              <p:nvPr/>
            </p:nvSpPr>
            <p:spPr>
              <a:xfrm>
                <a:off x="3827826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9" name="任意多边形: 形状 1048"/>
              <p:cNvSpPr/>
              <p:nvPr/>
            </p:nvSpPr>
            <p:spPr>
              <a:xfrm>
                <a:off x="3659001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0" name="任意多边形: 形状 1049"/>
              <p:cNvSpPr/>
              <p:nvPr/>
            </p:nvSpPr>
            <p:spPr>
              <a:xfrm>
                <a:off x="3659001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1" name="任意多边形: 形状 1050"/>
              <p:cNvSpPr/>
              <p:nvPr/>
            </p:nvSpPr>
            <p:spPr>
              <a:xfrm>
                <a:off x="3659001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2" name="任意多边形: 形状 1051"/>
              <p:cNvSpPr/>
              <p:nvPr/>
            </p:nvSpPr>
            <p:spPr>
              <a:xfrm>
                <a:off x="3659001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3" name="任意多边形: 形状 1052"/>
              <p:cNvSpPr/>
              <p:nvPr/>
            </p:nvSpPr>
            <p:spPr>
              <a:xfrm>
                <a:off x="3579085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4" name="任意多边形: 形状 1053"/>
              <p:cNvSpPr/>
              <p:nvPr/>
            </p:nvSpPr>
            <p:spPr>
              <a:xfrm>
                <a:off x="3579085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5" name="任意多边形: 形状 1054"/>
              <p:cNvSpPr/>
              <p:nvPr/>
            </p:nvSpPr>
            <p:spPr>
              <a:xfrm>
                <a:off x="3579085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6" name="任意多边形: 形状 1055"/>
              <p:cNvSpPr/>
              <p:nvPr/>
            </p:nvSpPr>
            <p:spPr>
              <a:xfrm>
                <a:off x="3579085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7" name="任意多边形: 形状 1056"/>
              <p:cNvSpPr/>
              <p:nvPr/>
            </p:nvSpPr>
            <p:spPr>
              <a:xfrm>
                <a:off x="3909231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8" name="任意多边形: 形状 1057"/>
              <p:cNvSpPr/>
              <p:nvPr/>
            </p:nvSpPr>
            <p:spPr>
              <a:xfrm>
                <a:off x="3909231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9" name="任意多边形: 形状 1058"/>
              <p:cNvSpPr/>
              <p:nvPr/>
            </p:nvSpPr>
            <p:spPr>
              <a:xfrm>
                <a:off x="3909231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0" name="任意多边形: 形状 1059"/>
              <p:cNvSpPr/>
              <p:nvPr/>
            </p:nvSpPr>
            <p:spPr>
              <a:xfrm>
                <a:off x="3909231" y="60319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1" name="任意多边形: 形状 1060"/>
              <p:cNvSpPr/>
              <p:nvPr/>
            </p:nvSpPr>
            <p:spPr>
              <a:xfrm>
                <a:off x="3909231" y="611088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2" name="任意多边形: 形状 1061"/>
              <p:cNvSpPr/>
              <p:nvPr/>
            </p:nvSpPr>
            <p:spPr>
              <a:xfrm>
                <a:off x="3909231" y="575704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3" name="任意多边形: 形状 1062"/>
              <p:cNvSpPr/>
              <p:nvPr/>
            </p:nvSpPr>
            <p:spPr>
              <a:xfrm>
                <a:off x="3909231" y="58359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4" name="任意多边形: 形状 1063"/>
              <p:cNvSpPr/>
              <p:nvPr/>
            </p:nvSpPr>
            <p:spPr>
              <a:xfrm>
                <a:off x="3909231" y="61897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5" name="任意多边形: 形状 1064"/>
              <p:cNvSpPr/>
              <p:nvPr/>
            </p:nvSpPr>
            <p:spPr>
              <a:xfrm>
                <a:off x="3909231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6" name="任意多边形: 形状 1065"/>
              <p:cNvSpPr/>
              <p:nvPr/>
            </p:nvSpPr>
            <p:spPr>
              <a:xfrm>
                <a:off x="3909231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7" name="任意多边形: 形状 1066"/>
              <p:cNvSpPr/>
              <p:nvPr/>
            </p:nvSpPr>
            <p:spPr>
              <a:xfrm>
                <a:off x="3909231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8" name="任意多边形: 形状 1067"/>
              <p:cNvSpPr/>
              <p:nvPr/>
            </p:nvSpPr>
            <p:spPr>
              <a:xfrm>
                <a:off x="4518382" y="61779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9" name="任意多边形: 形状 1068"/>
              <p:cNvSpPr/>
              <p:nvPr/>
            </p:nvSpPr>
            <p:spPr>
              <a:xfrm>
                <a:off x="4518382" y="62568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0" name="任意多边形: 形状 1069"/>
              <p:cNvSpPr/>
              <p:nvPr/>
            </p:nvSpPr>
            <p:spPr>
              <a:xfrm>
                <a:off x="4518382" y="63357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1" name="任意多边形: 形状 1070"/>
              <p:cNvSpPr/>
              <p:nvPr/>
            </p:nvSpPr>
            <p:spPr>
              <a:xfrm>
                <a:off x="4518382" y="582412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2" name="任意多边形: 形状 1071"/>
              <p:cNvSpPr/>
              <p:nvPr/>
            </p:nvSpPr>
            <p:spPr>
              <a:xfrm>
                <a:off x="4377820" y="627600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3" name="任意多边形: 形状 1072"/>
              <p:cNvSpPr/>
              <p:nvPr/>
            </p:nvSpPr>
            <p:spPr>
              <a:xfrm>
                <a:off x="4377820" y="64897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4518382" y="59029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4518382" y="59818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4518382" y="641460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4518382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4518382" y="65723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3659001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3659001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3659001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3659001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4948745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4948745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4948745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4948745" y="479726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4948745" y="48731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8" name="任意多边形: 形状 1087"/>
              <p:cNvSpPr/>
              <p:nvPr/>
            </p:nvSpPr>
            <p:spPr>
              <a:xfrm>
                <a:off x="4948745" y="49491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9" name="任意多边形: 形状 1088"/>
              <p:cNvSpPr/>
              <p:nvPr/>
            </p:nvSpPr>
            <p:spPr>
              <a:xfrm>
                <a:off x="4730700" y="442222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0" name="任意多边形: 形状 1089"/>
              <p:cNvSpPr/>
              <p:nvPr/>
            </p:nvSpPr>
            <p:spPr>
              <a:xfrm>
                <a:off x="4730700" y="4498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1" name="任意多边形: 形状 1090"/>
              <p:cNvSpPr/>
              <p:nvPr/>
            </p:nvSpPr>
            <p:spPr>
              <a:xfrm>
                <a:off x="4730700" y="42640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2" name="任意多边形: 形状 1091"/>
              <p:cNvSpPr/>
              <p:nvPr/>
            </p:nvSpPr>
            <p:spPr>
              <a:xfrm>
                <a:off x="4948745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3" name="任意多边形: 形状 1092"/>
              <p:cNvSpPr/>
              <p:nvPr/>
            </p:nvSpPr>
            <p:spPr>
              <a:xfrm>
                <a:off x="4948745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4" name="任意多边形: 形状 1093"/>
              <p:cNvSpPr/>
              <p:nvPr/>
            </p:nvSpPr>
            <p:spPr>
              <a:xfrm>
                <a:off x="4948745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5" name="任意多边形: 形状 1094"/>
              <p:cNvSpPr/>
              <p:nvPr/>
            </p:nvSpPr>
            <p:spPr>
              <a:xfrm>
                <a:off x="4948745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6" name="任意多边形: 形状 1095"/>
              <p:cNvSpPr/>
              <p:nvPr/>
            </p:nvSpPr>
            <p:spPr>
              <a:xfrm>
                <a:off x="4948745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7" name="任意多边形: 形状 1096"/>
              <p:cNvSpPr/>
              <p:nvPr/>
            </p:nvSpPr>
            <p:spPr>
              <a:xfrm>
                <a:off x="4948745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8" name="任意多边形: 形状 1097"/>
              <p:cNvSpPr/>
              <p:nvPr/>
            </p:nvSpPr>
            <p:spPr>
              <a:xfrm>
                <a:off x="4948745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9" name="任意多边形: 形状 1098"/>
              <p:cNvSpPr/>
              <p:nvPr/>
            </p:nvSpPr>
            <p:spPr>
              <a:xfrm>
                <a:off x="4948745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0" name="任意多边形: 形状 1099"/>
              <p:cNvSpPr/>
              <p:nvPr/>
            </p:nvSpPr>
            <p:spPr>
              <a:xfrm>
                <a:off x="4948745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1" name="任意多边形: 形状 1100"/>
              <p:cNvSpPr/>
              <p:nvPr/>
            </p:nvSpPr>
            <p:spPr>
              <a:xfrm>
                <a:off x="4948745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2" name="任意多边形: 形状 1101"/>
              <p:cNvSpPr/>
              <p:nvPr/>
            </p:nvSpPr>
            <p:spPr>
              <a:xfrm>
                <a:off x="5044352" y="5889008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3" name="任意多边形: 形状 1102"/>
              <p:cNvSpPr/>
              <p:nvPr/>
            </p:nvSpPr>
            <p:spPr>
              <a:xfrm>
                <a:off x="5044352" y="599000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4" name="任意多边形: 形状 1103"/>
              <p:cNvSpPr/>
              <p:nvPr/>
            </p:nvSpPr>
            <p:spPr>
              <a:xfrm>
                <a:off x="5117539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5" name="任意多边形: 形状 1104"/>
              <p:cNvSpPr/>
              <p:nvPr/>
            </p:nvSpPr>
            <p:spPr>
              <a:xfrm>
                <a:off x="5117539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6" name="任意多边形: 形状 1105"/>
              <p:cNvSpPr/>
              <p:nvPr/>
            </p:nvSpPr>
            <p:spPr>
              <a:xfrm>
                <a:off x="5117539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7" name="任意多边形: 形状 1106"/>
              <p:cNvSpPr/>
              <p:nvPr/>
            </p:nvSpPr>
            <p:spPr>
              <a:xfrm>
                <a:off x="5044352" y="6204874"/>
                <a:ext cx="65113" cy="64259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8" name="任意多边形: 形状 1107"/>
              <p:cNvSpPr/>
              <p:nvPr/>
            </p:nvSpPr>
            <p:spPr>
              <a:xfrm>
                <a:off x="5044352" y="630106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9" name="任意多边形: 形状 1108"/>
              <p:cNvSpPr/>
              <p:nvPr/>
            </p:nvSpPr>
            <p:spPr>
              <a:xfrm>
                <a:off x="5044352" y="639728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0" name="任意多边形: 形状 1109"/>
              <p:cNvSpPr/>
              <p:nvPr/>
            </p:nvSpPr>
            <p:spPr>
              <a:xfrm>
                <a:off x="5044352" y="649347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1" name="任意多边形: 形状 1110"/>
              <p:cNvSpPr/>
              <p:nvPr/>
            </p:nvSpPr>
            <p:spPr>
              <a:xfrm>
                <a:off x="5044352" y="658966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2" name="任意多边形: 形状 1111"/>
              <p:cNvSpPr/>
              <p:nvPr/>
            </p:nvSpPr>
            <p:spPr>
              <a:xfrm>
                <a:off x="5044352" y="668588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3" name="任意多边形: 形状 1112"/>
              <p:cNvSpPr/>
              <p:nvPr/>
            </p:nvSpPr>
            <p:spPr>
              <a:xfrm>
                <a:off x="5044352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4" name="任意多边形: 形状 1113"/>
              <p:cNvSpPr/>
              <p:nvPr/>
            </p:nvSpPr>
            <p:spPr>
              <a:xfrm>
                <a:off x="5117539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5" name="任意多边形: 形状 1114"/>
              <p:cNvSpPr/>
              <p:nvPr/>
            </p:nvSpPr>
            <p:spPr>
              <a:xfrm>
                <a:off x="5117539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6" name="任意多边形: 形状 1115"/>
              <p:cNvSpPr/>
              <p:nvPr/>
            </p:nvSpPr>
            <p:spPr>
              <a:xfrm>
                <a:off x="4948745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7" name="任意多边形: 形状 1116"/>
              <p:cNvSpPr/>
              <p:nvPr/>
            </p:nvSpPr>
            <p:spPr>
              <a:xfrm>
                <a:off x="4948745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8" name="任意多边形: 形状 1117"/>
              <p:cNvSpPr/>
              <p:nvPr/>
            </p:nvSpPr>
            <p:spPr>
              <a:xfrm>
                <a:off x="4948745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4948745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5198973" y="6385838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5198973" y="646473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2" name="任意多边形: 形状 1121"/>
              <p:cNvSpPr/>
              <p:nvPr/>
            </p:nvSpPr>
            <p:spPr>
              <a:xfrm>
                <a:off x="5198973" y="6543602"/>
                <a:ext cx="65113" cy="64259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3" name="任意多边形: 形状 1122"/>
              <p:cNvSpPr/>
              <p:nvPr/>
            </p:nvSpPr>
            <p:spPr>
              <a:xfrm>
                <a:off x="5198973" y="603199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4" name="任意多边形: 形状 1123"/>
              <p:cNvSpPr/>
              <p:nvPr/>
            </p:nvSpPr>
            <p:spPr>
              <a:xfrm>
                <a:off x="5198973" y="6110889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5" name="任意多边形: 形状 1124"/>
              <p:cNvSpPr/>
              <p:nvPr/>
            </p:nvSpPr>
            <p:spPr>
              <a:xfrm>
                <a:off x="5198973" y="575704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6" name="任意多边形: 形状 1125"/>
              <p:cNvSpPr/>
              <p:nvPr/>
            </p:nvSpPr>
            <p:spPr>
              <a:xfrm>
                <a:off x="5198973" y="583591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7" name="任意多边形: 形状 1126"/>
              <p:cNvSpPr/>
              <p:nvPr/>
            </p:nvSpPr>
            <p:spPr>
              <a:xfrm>
                <a:off x="5198973" y="6189756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8" name="任意多边形: 形状 1127"/>
              <p:cNvSpPr/>
              <p:nvPr/>
            </p:nvSpPr>
            <p:spPr>
              <a:xfrm>
                <a:off x="5198973" y="662247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9" name="任意多边形: 形状 1128"/>
              <p:cNvSpPr/>
              <p:nvPr/>
            </p:nvSpPr>
            <p:spPr>
              <a:xfrm>
                <a:off x="5198973" y="6701337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0" name="任意多边形: 形状 1129"/>
              <p:cNvSpPr/>
              <p:nvPr/>
            </p:nvSpPr>
            <p:spPr>
              <a:xfrm>
                <a:off x="5198973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1" name="任意多边形: 形状 1130"/>
              <p:cNvSpPr/>
              <p:nvPr/>
            </p:nvSpPr>
            <p:spPr>
              <a:xfrm>
                <a:off x="4948745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2" name="任意多边形: 形状 1131"/>
              <p:cNvSpPr/>
              <p:nvPr/>
            </p:nvSpPr>
            <p:spPr>
              <a:xfrm>
                <a:off x="4948745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3" name="任意多边形: 形状 1132"/>
              <p:cNvSpPr/>
              <p:nvPr/>
            </p:nvSpPr>
            <p:spPr>
              <a:xfrm>
                <a:off x="4948745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4" name="任意多边形: 形状 1133"/>
              <p:cNvSpPr/>
              <p:nvPr/>
            </p:nvSpPr>
            <p:spPr>
              <a:xfrm>
                <a:off x="4948745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5" name="任意多边形: 形状 1134"/>
              <p:cNvSpPr/>
              <p:nvPr/>
            </p:nvSpPr>
            <p:spPr>
              <a:xfrm>
                <a:off x="4377848" y="6741040"/>
                <a:ext cx="198087" cy="116959"/>
              </a:xfrm>
              <a:custGeom>
                <a:avLst/>
                <a:gdLst>
                  <a:gd name="connsiteX0" fmla="*/ 233806 w 233839"/>
                  <a:gd name="connsiteY0" fmla="*/ 139905 h 139904"/>
                  <a:gd name="connsiteX1" fmla="*/ 0 w 233839"/>
                  <a:gd name="connsiteY1" fmla="*/ 139905 h 139904"/>
                  <a:gd name="connsiteX2" fmla="*/ 0 w 233839"/>
                  <a:gd name="connsiteY2" fmla="*/ 0 h 139904"/>
                  <a:gd name="connsiteX3" fmla="*/ 118644 w 233839"/>
                  <a:gd name="connsiteY3" fmla="*/ 0 h 139904"/>
                  <a:gd name="connsiteX4" fmla="*/ 233840 w 233839"/>
                  <a:gd name="connsiteY4" fmla="*/ 48979 h 139904"/>
                  <a:gd name="connsiteX5" fmla="*/ 233840 w 233839"/>
                  <a:gd name="connsiteY5" fmla="*/ 139905 h 139904"/>
                  <a:gd name="connsiteX6" fmla="*/ 16867 w 233839"/>
                  <a:gd name="connsiteY6" fmla="*/ 123004 h 139904"/>
                  <a:gd name="connsiteX7" fmla="*/ 216871 w 233839"/>
                  <a:gd name="connsiteY7" fmla="*/ 123004 h 139904"/>
                  <a:gd name="connsiteX8" fmla="*/ 216871 w 233839"/>
                  <a:gd name="connsiteY8" fmla="*/ 60167 h 139904"/>
                  <a:gd name="connsiteX9" fmla="*/ 115128 w 233839"/>
                  <a:gd name="connsiteY9" fmla="*/ 16901 h 139904"/>
                  <a:gd name="connsiteX10" fmla="*/ 16833 w 233839"/>
                  <a:gd name="connsiteY10" fmla="*/ 16901 h 139904"/>
                  <a:gd name="connsiteX11" fmla="*/ 16833 w 233839"/>
                  <a:gd name="connsiteY11" fmla="*/ 123004 h 13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3839" h="139904">
                    <a:moveTo>
                      <a:pt x="233806" y="139905"/>
                    </a:moveTo>
                    <a:lnTo>
                      <a:pt x="0" y="139905"/>
                    </a:lnTo>
                    <a:lnTo>
                      <a:pt x="0" y="0"/>
                    </a:lnTo>
                    <a:lnTo>
                      <a:pt x="118644" y="0"/>
                    </a:lnTo>
                    <a:lnTo>
                      <a:pt x="233840" y="48979"/>
                    </a:lnTo>
                    <a:lnTo>
                      <a:pt x="233840" y="139905"/>
                    </a:lnTo>
                    <a:close/>
                    <a:moveTo>
                      <a:pt x="16867" y="123004"/>
                    </a:moveTo>
                    <a:lnTo>
                      <a:pt x="216871" y="123004"/>
                    </a:lnTo>
                    <a:lnTo>
                      <a:pt x="216871" y="60167"/>
                    </a:lnTo>
                    <a:lnTo>
                      <a:pt x="115128" y="16901"/>
                    </a:lnTo>
                    <a:lnTo>
                      <a:pt x="16833" y="16901"/>
                    </a:lnTo>
                    <a:lnTo>
                      <a:pt x="16833" y="12300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6" name="任意多边形: 形状 1135"/>
              <p:cNvSpPr/>
              <p:nvPr/>
            </p:nvSpPr>
            <p:spPr>
              <a:xfrm>
                <a:off x="4384978" y="669325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7" name="任意多边形: 形状 1136"/>
              <p:cNvSpPr/>
              <p:nvPr/>
            </p:nvSpPr>
            <p:spPr>
              <a:xfrm>
                <a:off x="4384978" y="665123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8" name="任意多边形: 形状 1137"/>
              <p:cNvSpPr/>
              <p:nvPr/>
            </p:nvSpPr>
            <p:spPr>
              <a:xfrm>
                <a:off x="2979383" y="5926449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9" name="任意多边形: 形状 1138"/>
              <p:cNvSpPr/>
              <p:nvPr/>
            </p:nvSpPr>
            <p:spPr>
              <a:xfrm>
                <a:off x="2979383" y="5725988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0" name="任意多边形: 形状 1139"/>
              <p:cNvSpPr/>
              <p:nvPr/>
            </p:nvSpPr>
            <p:spPr>
              <a:xfrm>
                <a:off x="2979383" y="6043635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1" name="任意多边形: 形状 1140"/>
              <p:cNvSpPr/>
              <p:nvPr/>
            </p:nvSpPr>
            <p:spPr>
              <a:xfrm>
                <a:off x="2978638" y="5437955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7" y="138587"/>
                      <a:pt x="0" y="107489"/>
                      <a:pt x="0" y="69293"/>
                    </a:cubicBezTo>
                    <a:cubicBezTo>
                      <a:pt x="0" y="31097"/>
                      <a:pt x="31097" y="0"/>
                      <a:pt x="69293" y="0"/>
                    </a:cubicBezTo>
                    <a:cubicBezTo>
                      <a:pt x="107489" y="0"/>
                      <a:pt x="138587" y="31097"/>
                      <a:pt x="138587" y="69293"/>
                    </a:cubicBezTo>
                    <a:cubicBezTo>
                      <a:pt x="138587" y="107489"/>
                      <a:pt x="107489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60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2" name="任意多边形: 形状 1141"/>
              <p:cNvSpPr/>
              <p:nvPr/>
            </p:nvSpPr>
            <p:spPr>
              <a:xfrm>
                <a:off x="3154048" y="6610234"/>
                <a:ext cx="251059" cy="247765"/>
              </a:xfrm>
              <a:custGeom>
                <a:avLst/>
                <a:gdLst>
                  <a:gd name="connsiteX0" fmla="*/ 148186 w 296372"/>
                  <a:gd name="connsiteY0" fmla="*/ 296373 h 296372"/>
                  <a:gd name="connsiteX1" fmla="*/ 0 w 296372"/>
                  <a:gd name="connsiteY1" fmla="*/ 148186 h 296372"/>
                  <a:gd name="connsiteX2" fmla="*/ 148186 w 296372"/>
                  <a:gd name="connsiteY2" fmla="*/ 0 h 296372"/>
                  <a:gd name="connsiteX3" fmla="*/ 296373 w 296372"/>
                  <a:gd name="connsiteY3" fmla="*/ 148186 h 296372"/>
                  <a:gd name="connsiteX4" fmla="*/ 148186 w 296372"/>
                  <a:gd name="connsiteY4" fmla="*/ 296373 h 296372"/>
                  <a:gd name="connsiteX5" fmla="*/ 148186 w 296372"/>
                  <a:gd name="connsiteY5" fmla="*/ 16935 h 296372"/>
                  <a:gd name="connsiteX6" fmla="*/ 16901 w 296372"/>
                  <a:gd name="connsiteY6" fmla="*/ 148220 h 296372"/>
                  <a:gd name="connsiteX7" fmla="*/ 148186 w 296372"/>
                  <a:gd name="connsiteY7" fmla="*/ 279506 h 296372"/>
                  <a:gd name="connsiteX8" fmla="*/ 279472 w 296372"/>
                  <a:gd name="connsiteY8" fmla="*/ 148220 h 296372"/>
                  <a:gd name="connsiteX9" fmla="*/ 148186 w 296372"/>
                  <a:gd name="connsiteY9" fmla="*/ 16935 h 296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2" h="296372">
                    <a:moveTo>
                      <a:pt x="148186" y="296373"/>
                    </a:moveTo>
                    <a:cubicBezTo>
                      <a:pt x="66488" y="296373"/>
                      <a:pt x="0" y="229885"/>
                      <a:pt x="0" y="148186"/>
                    </a:cubicBezTo>
                    <a:cubicBezTo>
                      <a:pt x="0" y="66488"/>
                      <a:pt x="66488" y="0"/>
                      <a:pt x="148186" y="0"/>
                    </a:cubicBezTo>
                    <a:cubicBezTo>
                      <a:pt x="229885" y="0"/>
                      <a:pt x="296373" y="66488"/>
                      <a:pt x="296373" y="148186"/>
                    </a:cubicBezTo>
                    <a:cubicBezTo>
                      <a:pt x="296373" y="229885"/>
                      <a:pt x="229885" y="296373"/>
                      <a:pt x="148186" y="296373"/>
                    </a:cubicBezTo>
                    <a:close/>
                    <a:moveTo>
                      <a:pt x="148186" y="16935"/>
                    </a:moveTo>
                    <a:cubicBezTo>
                      <a:pt x="75783" y="16935"/>
                      <a:pt x="16901" y="75817"/>
                      <a:pt x="16901" y="148220"/>
                    </a:cubicBezTo>
                    <a:cubicBezTo>
                      <a:pt x="16901" y="220623"/>
                      <a:pt x="75783" y="279506"/>
                      <a:pt x="148186" y="279506"/>
                    </a:cubicBezTo>
                    <a:cubicBezTo>
                      <a:pt x="220590" y="279506"/>
                      <a:pt x="279472" y="220623"/>
                      <a:pt x="279472" y="148220"/>
                    </a:cubicBezTo>
                    <a:cubicBezTo>
                      <a:pt x="279472" y="75817"/>
                      <a:pt x="220556" y="16935"/>
                      <a:pt x="148186" y="16935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3" name="任意多边形: 形状 1142"/>
              <p:cNvSpPr/>
              <p:nvPr/>
            </p:nvSpPr>
            <p:spPr>
              <a:xfrm>
                <a:off x="2978638" y="5799571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7" y="138587"/>
                      <a:pt x="0" y="107489"/>
                      <a:pt x="0" y="69293"/>
                    </a:cubicBezTo>
                    <a:cubicBezTo>
                      <a:pt x="0" y="31097"/>
                      <a:pt x="31097" y="0"/>
                      <a:pt x="69293" y="0"/>
                    </a:cubicBezTo>
                    <a:cubicBezTo>
                      <a:pt x="107489" y="0"/>
                      <a:pt x="138587" y="31097"/>
                      <a:pt x="138587" y="69293"/>
                    </a:cubicBezTo>
                    <a:cubicBezTo>
                      <a:pt x="138587" y="107489"/>
                      <a:pt x="107489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60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4" name="任意多边形: 形状 1143"/>
              <p:cNvSpPr/>
              <p:nvPr/>
            </p:nvSpPr>
            <p:spPr>
              <a:xfrm>
                <a:off x="2146404" y="6753389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3 h 125133"/>
                  <a:gd name="connsiteX1" fmla="*/ 0 w 363435"/>
                  <a:gd name="connsiteY1" fmla="*/ 125133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3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3"/>
                    </a:moveTo>
                    <a:lnTo>
                      <a:pt x="0" y="125133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3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5" name="任意多边形: 形状 1144"/>
              <p:cNvSpPr/>
              <p:nvPr/>
            </p:nvSpPr>
            <p:spPr>
              <a:xfrm>
                <a:off x="2146404" y="6621819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6" name="任意多边形: 形状 1145"/>
              <p:cNvSpPr/>
              <p:nvPr/>
            </p:nvSpPr>
            <p:spPr>
              <a:xfrm>
                <a:off x="2146404" y="6482593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7" name="任意多边形: 形状 1146"/>
              <p:cNvSpPr/>
              <p:nvPr/>
            </p:nvSpPr>
            <p:spPr>
              <a:xfrm>
                <a:off x="2146404" y="6343338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8" name="任意多边形: 形状 1147"/>
              <p:cNvSpPr/>
              <p:nvPr/>
            </p:nvSpPr>
            <p:spPr>
              <a:xfrm>
                <a:off x="2146404" y="6204083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9" name="任意多边形: 形状 1148"/>
              <p:cNvSpPr/>
              <p:nvPr/>
            </p:nvSpPr>
            <p:spPr>
              <a:xfrm>
                <a:off x="2146404" y="6064828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0" name="任意多边形: 形状 1149"/>
              <p:cNvSpPr/>
              <p:nvPr/>
            </p:nvSpPr>
            <p:spPr>
              <a:xfrm>
                <a:off x="3142166" y="485075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1" name="任意多边形: 形状 1150"/>
              <p:cNvSpPr/>
              <p:nvPr/>
            </p:nvSpPr>
            <p:spPr>
              <a:xfrm>
                <a:off x="3142166" y="4943554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3142166" y="503632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5 h 186652"/>
                  <a:gd name="connsiteX6" fmla="*/ 174586 w 191486"/>
                  <a:gd name="connsiteY6" fmla="*/ 157211 h 186652"/>
                  <a:gd name="connsiteX7" fmla="*/ 174586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5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5"/>
                    </a:moveTo>
                    <a:lnTo>
                      <a:pt x="174586" y="157211"/>
                    </a:lnTo>
                    <a:lnTo>
                      <a:pt x="174586" y="121686"/>
                    </a:lnTo>
                    <a:lnTo>
                      <a:pt x="16901" y="29509"/>
                    </a:lnTo>
                    <a:lnTo>
                      <a:pt x="16901" y="65035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3142166" y="512912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3142166" y="522192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3142166" y="531472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3142166" y="540749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4 h 186652"/>
                  <a:gd name="connsiteX6" fmla="*/ 174586 w 191486"/>
                  <a:gd name="connsiteY6" fmla="*/ 157211 h 186652"/>
                  <a:gd name="connsiteX7" fmla="*/ 174586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4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4"/>
                    </a:moveTo>
                    <a:lnTo>
                      <a:pt x="174586" y="157211"/>
                    </a:lnTo>
                    <a:lnTo>
                      <a:pt x="174586" y="121686"/>
                    </a:lnTo>
                    <a:lnTo>
                      <a:pt x="16901" y="29509"/>
                    </a:lnTo>
                    <a:lnTo>
                      <a:pt x="16901" y="650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3142166" y="550029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4634606" y="5025417"/>
                <a:ext cx="270386" cy="14128"/>
              </a:xfrm>
              <a:custGeom>
                <a:avLst/>
                <a:gdLst>
                  <a:gd name="connsiteX0" fmla="*/ 0 w 319188"/>
                  <a:gd name="connsiteY0" fmla="*/ 0 h 16900"/>
                  <a:gd name="connsiteX1" fmla="*/ 319189 w 319188"/>
                  <a:gd name="connsiteY1" fmla="*/ 0 h 16900"/>
                  <a:gd name="connsiteX2" fmla="*/ 319189 w 319188"/>
                  <a:gd name="connsiteY2" fmla="*/ 16901 h 16900"/>
                  <a:gd name="connsiteX3" fmla="*/ 0 w 319188"/>
                  <a:gd name="connsiteY3" fmla="*/ 16901 h 1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88" h="16900">
                    <a:moveTo>
                      <a:pt x="0" y="0"/>
                    </a:moveTo>
                    <a:lnTo>
                      <a:pt x="319189" y="0"/>
                    </a:lnTo>
                    <a:lnTo>
                      <a:pt x="319189" y="16901"/>
                    </a:lnTo>
                    <a:lnTo>
                      <a:pt x="0" y="169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9" name="任意多边形: 形状 1158"/>
              <p:cNvSpPr/>
              <p:nvPr/>
            </p:nvSpPr>
            <p:spPr>
              <a:xfrm>
                <a:off x="4634606" y="4957174"/>
                <a:ext cx="270386" cy="14128"/>
              </a:xfrm>
              <a:custGeom>
                <a:avLst/>
                <a:gdLst>
                  <a:gd name="connsiteX0" fmla="*/ 0 w 319188"/>
                  <a:gd name="connsiteY0" fmla="*/ 0 h 16900"/>
                  <a:gd name="connsiteX1" fmla="*/ 319189 w 319188"/>
                  <a:gd name="connsiteY1" fmla="*/ 0 h 16900"/>
                  <a:gd name="connsiteX2" fmla="*/ 319189 w 319188"/>
                  <a:gd name="connsiteY2" fmla="*/ 16901 h 16900"/>
                  <a:gd name="connsiteX3" fmla="*/ 0 w 319188"/>
                  <a:gd name="connsiteY3" fmla="*/ 16901 h 1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88" h="16900">
                    <a:moveTo>
                      <a:pt x="0" y="0"/>
                    </a:moveTo>
                    <a:lnTo>
                      <a:pt x="319189" y="0"/>
                    </a:lnTo>
                    <a:lnTo>
                      <a:pt x="319189" y="16901"/>
                    </a:lnTo>
                    <a:lnTo>
                      <a:pt x="0" y="169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2" name="任意多边形: 形状 11"/>
            <p:cNvSpPr/>
            <p:nvPr/>
          </p:nvSpPr>
          <p:spPr>
            <a:xfrm>
              <a:off x="5101797" y="2499138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101797" y="257468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101797" y="280125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101797" y="295574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57901" y="2499138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157901" y="257468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157901" y="280125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157901" y="28767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213985" y="257468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213985" y="272573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01797" y="26467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157901" y="26467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213985" y="26467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213985" y="280125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101797" y="302458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157901" y="302458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213985" y="302458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213985" y="28767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222223" y="2035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22223" y="211143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78305" y="2035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8305" y="219041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34410" y="2035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334410" y="211143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390493" y="2035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222223" y="22592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278305" y="22592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278305" y="235263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6334410" y="22592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222223" y="242286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278305" y="257313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334410" y="242286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6390493" y="22592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390493" y="235263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90493" y="242365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222223" y="250011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334410" y="250011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390493" y="250090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222223" y="257273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6334410" y="257273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6390493" y="211143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6222223" y="264090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6222223" y="271642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6222223" y="286747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6222223" y="294300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6222223" y="3018526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278305" y="264090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6278305" y="271642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278305" y="294300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278305" y="30974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334410" y="264090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334410" y="271642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334410" y="294300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6334410" y="3018526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390493" y="271642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6390493" y="286747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222223" y="27884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8305" y="27884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6334410" y="27884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6390493" y="27884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390493" y="294300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6222223" y="316632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6278305" y="316632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6278305" y="32541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6334410" y="316632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6390493" y="316632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6390493" y="32541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6390493" y="3018526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4445809" y="243324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445809" y="248784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4445809" y="254243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4445809" y="259703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4445809" y="265163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4507048" y="2344471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4507048" y="23990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4507048" y="24536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4507048" y="25082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4445809" y="220796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4445809" y="226256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4507048" y="21191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4507048" y="21737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4507048" y="2228390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4507048" y="228298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4507048" y="25628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4507048" y="26174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4507048" y="26720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4954569" y="1657249"/>
              <a:ext cx="39100" cy="46205"/>
            </a:xfrm>
            <a:custGeom>
              <a:avLst/>
              <a:gdLst>
                <a:gd name="connsiteX0" fmla="*/ 60235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5 w 60234"/>
                <a:gd name="connsiteY3" fmla="*/ 0 h 76865"/>
                <a:gd name="connsiteX4" fmla="*/ 60235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4954569" y="1711845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4954569" y="1766442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4954569" y="1821038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4954569" y="1875635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4954569" y="1930232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4954569" y="1984828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4954569" y="2039425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4954569" y="2094021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4954569" y="2148618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4954569" y="2203214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5003016" y="19397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5003016" y="199649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5003016" y="205320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5003016" y="168535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5003016" y="174205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5003016" y="179877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5003016" y="21099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5003016" y="216664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5003016" y="22233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4829963" y="27952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4829963" y="287080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4886045" y="27952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4886045" y="294978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4942149" y="2795284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4942149" y="2870808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4998233" y="27952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4829963" y="301862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4886045" y="301862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4886045" y="31120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4942149" y="3018628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4829963" y="318223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4942149" y="3182234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4998233" y="301862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4998233" y="31120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4998233" y="318302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4829963" y="32541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4942149" y="3254184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4998233" y="32541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4998233" y="287080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4588013" y="3189834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4588013" y="314423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4588013" y="3098664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4588013" y="3053068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4689887" y="2826737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4689887" y="2881314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4689887" y="2935910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4689887" y="2990507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4689887" y="3045103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4689887" y="3099700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4689887" y="3154297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4689887" y="3208893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4689887" y="3268000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4751126" y="284713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4751126" y="290173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4751126" y="2956331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4751126" y="3010927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4751126" y="319087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4751126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4751126" y="306552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4751126" y="312012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4588013" y="292002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4588013" y="2874446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4588013" y="2828851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5317000" y="3277022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5317000" y="3212713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5317000" y="316342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5317000" y="307225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5317000" y="3022428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5317000" y="2972585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5317000" y="2922764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5317000" y="2872942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5317000" y="282312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5317000" y="2773299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5317000" y="2723477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5317000" y="2642893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5317000" y="2596261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5317000" y="254960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5317000" y="2452607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5317000" y="2407033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5317000" y="2361437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5317000" y="2315862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5418874" y="20895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5418874" y="214410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5418874" y="219870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5418874" y="2253300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5418874" y="2307897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5418874" y="236249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5418874" y="241709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5418874" y="247168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5418874" y="252628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5418874" y="258088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5418874" y="263547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5418874" y="269007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6090200" y="2542701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6090200" y="2453664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6090200" y="2597297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6090200" y="2651894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6090200" y="2706490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6090200" y="2761087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6090200" y="2815683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6090200" y="2870280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6090200" y="2924877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6090200" y="2979473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6090200" y="3034070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6090200" y="3088666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5418874" y="280932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5418874" y="286392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5418874" y="29746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5418874" y="303142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5480114" y="200071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5480114" y="205531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5480114" y="21099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5480114" y="216450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5480114" y="221910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5480114" y="22737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5764017" y="220796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4751126" y="2451389"/>
              <a:ext cx="49895" cy="213651"/>
            </a:xfrm>
            <a:custGeom>
              <a:avLst/>
              <a:gdLst>
                <a:gd name="connsiteX0" fmla="*/ 76865 w 76864"/>
                <a:gd name="connsiteY0" fmla="*/ 355424 h 355423"/>
                <a:gd name="connsiteX1" fmla="*/ 0 w 76864"/>
                <a:gd name="connsiteY1" fmla="*/ 355424 h 355423"/>
                <a:gd name="connsiteX2" fmla="*/ 0 w 76864"/>
                <a:gd name="connsiteY2" fmla="*/ 0 h 355423"/>
                <a:gd name="connsiteX3" fmla="*/ 76865 w 76864"/>
                <a:gd name="connsiteY3" fmla="*/ 0 h 355423"/>
                <a:gd name="connsiteX4" fmla="*/ 76865 w 76864"/>
                <a:gd name="connsiteY4" fmla="*/ 355424 h 355423"/>
                <a:gd name="connsiteX5" fmla="*/ 16901 w 76864"/>
                <a:gd name="connsiteY5" fmla="*/ 338523 h 355423"/>
                <a:gd name="connsiteX6" fmla="*/ 59964 w 76864"/>
                <a:gd name="connsiteY6" fmla="*/ 338523 h 355423"/>
                <a:gd name="connsiteX7" fmla="*/ 59964 w 76864"/>
                <a:gd name="connsiteY7" fmla="*/ 16901 h 355423"/>
                <a:gd name="connsiteX8" fmla="*/ 16901 w 76864"/>
                <a:gd name="connsiteY8" fmla="*/ 16901 h 355423"/>
                <a:gd name="connsiteX9" fmla="*/ 16901 w 76864"/>
                <a:gd name="connsiteY9" fmla="*/ 338523 h 35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355423">
                  <a:moveTo>
                    <a:pt x="76865" y="355424"/>
                  </a:moveTo>
                  <a:lnTo>
                    <a:pt x="0" y="35542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355424"/>
                  </a:lnTo>
                  <a:close/>
                  <a:moveTo>
                    <a:pt x="16901" y="338523"/>
                  </a:moveTo>
                  <a:lnTo>
                    <a:pt x="59964" y="33852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3385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5764017" y="22835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5764017" y="243456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5764017" y="251008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5764017" y="25856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5826703" y="220796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5826703" y="22835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5826703" y="251008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5826703" y="266457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5889369" y="220796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5889369" y="22835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5889369" y="251008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5889369" y="25856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5952056" y="22835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5952056" y="243456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5764017" y="23555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5826703" y="23555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5889369" y="23555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5952056" y="23555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5952056" y="251008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5764017" y="27334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5826703" y="27334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5826703" y="28267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5889369" y="27334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5764017" y="289704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5826703" y="304729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5826703" y="312032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5889369" y="289704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5952056" y="27334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5952056" y="28267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5952056" y="289783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5764017" y="29742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5889369" y="29742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5952056" y="29750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5764017" y="304691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5889369" y="304691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5952056" y="312032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5952056" y="3212692"/>
              <a:ext cx="49895" cy="41979"/>
            </a:xfrm>
            <a:custGeom>
              <a:avLst/>
              <a:gdLst>
                <a:gd name="connsiteX0" fmla="*/ 76865 w 76864"/>
                <a:gd name="connsiteY0" fmla="*/ 69834 h 69834"/>
                <a:gd name="connsiteX1" fmla="*/ 0 w 76864"/>
                <a:gd name="connsiteY1" fmla="*/ 69834 h 69834"/>
                <a:gd name="connsiteX2" fmla="*/ 0 w 76864"/>
                <a:gd name="connsiteY2" fmla="*/ 0 h 69834"/>
                <a:gd name="connsiteX3" fmla="*/ 76865 w 76864"/>
                <a:gd name="connsiteY3" fmla="*/ 0 h 69834"/>
                <a:gd name="connsiteX4" fmla="*/ 76865 w 76864"/>
                <a:gd name="connsiteY4" fmla="*/ 69834 h 69834"/>
                <a:gd name="connsiteX5" fmla="*/ 16901 w 76864"/>
                <a:gd name="connsiteY5" fmla="*/ 52933 h 69834"/>
                <a:gd name="connsiteX6" fmla="*/ 59964 w 76864"/>
                <a:gd name="connsiteY6" fmla="*/ 52933 h 69834"/>
                <a:gd name="connsiteX7" fmla="*/ 59964 w 76864"/>
                <a:gd name="connsiteY7" fmla="*/ 16901 h 69834"/>
                <a:gd name="connsiteX8" fmla="*/ 16901 w 76864"/>
                <a:gd name="connsiteY8" fmla="*/ 16901 h 69834"/>
                <a:gd name="connsiteX9" fmla="*/ 16901 w 76864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5952056" y="25856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5480114" y="24536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5480114" y="25082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5480114" y="25628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5480114" y="23282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5480114" y="238289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5480114" y="264474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5480114" y="269933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5553377" y="26174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5553377" y="269007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5609482" y="2690074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5609482" y="2779110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5609482" y="2906062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5553377" y="2844577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5553377" y="291374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5553377" y="298292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5553377" y="30520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5553377" y="31212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5553377" y="319044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5553377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5609482" y="3221085"/>
              <a:ext cx="49895" cy="93120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5826703" y="3221085"/>
              <a:ext cx="49895" cy="93120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5609482" y="313505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/>
            <p:cNvSpPr/>
            <p:nvPr/>
          </p:nvSpPr>
          <p:spPr>
            <a:xfrm>
              <a:off x="5480114" y="275393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/>
            <p:cNvSpPr/>
            <p:nvPr/>
          </p:nvSpPr>
          <p:spPr>
            <a:xfrm>
              <a:off x="5480114" y="280853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5480114" y="288592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5480114" y="294263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5418874" y="308813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5418874" y="31448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5418874" y="32015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5418874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5671862" y="29746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5671862" y="303142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/>
            <p:cNvSpPr/>
            <p:nvPr/>
          </p:nvSpPr>
          <p:spPr>
            <a:xfrm>
              <a:off x="5671862" y="308813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/>
            <p:cNvSpPr/>
            <p:nvPr/>
          </p:nvSpPr>
          <p:spPr>
            <a:xfrm>
              <a:off x="5671862" y="272026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5671862" y="27769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5671862" y="252256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5671862" y="257927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5671862" y="283370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5671862" y="31448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5671862" y="32015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5671862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6138648" y="282523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6138648" y="288194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6138648" y="293865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6138648" y="257080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6030936" y="289572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6030936" y="304943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6138648" y="26275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6138648" y="268424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6138648" y="299538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6138648" y="30520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6138648" y="310880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5480114" y="308813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5480114" y="31448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5480114" y="32015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5480114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6468430" y="205531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6468430" y="21099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6468430" y="216450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6468430" y="221910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6468430" y="22737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6468430" y="24536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6468430" y="25082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6468430" y="25628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6468430" y="23282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6468430" y="238289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/>
            <p:cNvSpPr/>
            <p:nvPr/>
          </p:nvSpPr>
          <p:spPr>
            <a:xfrm>
              <a:off x="6468430" y="264474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6468430" y="269933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6468430" y="275393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6468430" y="280853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6468430" y="288592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6468430" y="294263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28" name="组合 327"/>
            <p:cNvGrpSpPr/>
            <p:nvPr userDrawn="1"/>
          </p:nvGrpSpPr>
          <p:grpSpPr>
            <a:xfrm>
              <a:off x="6541692" y="2522565"/>
              <a:ext cx="382531" cy="791640"/>
              <a:chOff x="6541692" y="2522565"/>
              <a:chExt cx="382531" cy="791640"/>
            </a:xfrm>
            <a:grpFill/>
          </p:grpSpPr>
          <p:sp>
            <p:nvSpPr>
              <p:cNvPr id="734" name="任意多边形: 形状 733"/>
              <p:cNvSpPr/>
              <p:nvPr/>
            </p:nvSpPr>
            <p:spPr>
              <a:xfrm>
                <a:off x="6811662" y="2826798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5" name="任意多边形: 形状 734"/>
              <p:cNvSpPr/>
              <p:nvPr/>
            </p:nvSpPr>
            <p:spPr>
              <a:xfrm>
                <a:off x="6748975" y="2897040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6" name="任意多边形: 形状 735"/>
              <p:cNvSpPr/>
              <p:nvPr/>
            </p:nvSpPr>
            <p:spPr>
              <a:xfrm>
                <a:off x="6811662" y="3047297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7" name="任意多边形: 形状 736"/>
              <p:cNvSpPr/>
              <p:nvPr/>
            </p:nvSpPr>
            <p:spPr>
              <a:xfrm>
                <a:off x="6811662" y="3120323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874328" y="2897040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6748975" y="297429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0" name="任意多边形: 形状 739"/>
              <p:cNvSpPr/>
              <p:nvPr/>
            </p:nvSpPr>
            <p:spPr>
              <a:xfrm>
                <a:off x="6874328" y="297429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1" name="任意多边形: 形状 740"/>
              <p:cNvSpPr/>
              <p:nvPr/>
            </p:nvSpPr>
            <p:spPr>
              <a:xfrm>
                <a:off x="6748975" y="304691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2" name="任意多边形: 形状 741"/>
              <p:cNvSpPr/>
              <p:nvPr/>
            </p:nvSpPr>
            <p:spPr>
              <a:xfrm>
                <a:off x="6874328" y="304691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3" name="任意多边形: 形状 742"/>
              <p:cNvSpPr/>
              <p:nvPr/>
            </p:nvSpPr>
            <p:spPr>
              <a:xfrm>
                <a:off x="6811662" y="3221085"/>
                <a:ext cx="49895" cy="93120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4" name="任意多边形: 形状 743"/>
              <p:cNvSpPr/>
              <p:nvPr/>
            </p:nvSpPr>
            <p:spPr>
              <a:xfrm>
                <a:off x="6541692" y="261745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5" name="任意多边形: 形状 744"/>
              <p:cNvSpPr/>
              <p:nvPr/>
            </p:nvSpPr>
            <p:spPr>
              <a:xfrm>
                <a:off x="6541692" y="269007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6597775" y="2690074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6597775" y="2779110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8" name="任意多边形: 形状 747"/>
              <p:cNvSpPr/>
              <p:nvPr/>
            </p:nvSpPr>
            <p:spPr>
              <a:xfrm>
                <a:off x="6597775" y="2906062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9" name="任意多边形: 形状 748"/>
              <p:cNvSpPr/>
              <p:nvPr/>
            </p:nvSpPr>
            <p:spPr>
              <a:xfrm>
                <a:off x="6541692" y="284457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0" name="任意多边形: 形状 749"/>
              <p:cNvSpPr/>
              <p:nvPr/>
            </p:nvSpPr>
            <p:spPr>
              <a:xfrm>
                <a:off x="6541692" y="2913742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1" name="任意多边形: 形状 750"/>
              <p:cNvSpPr/>
              <p:nvPr/>
            </p:nvSpPr>
            <p:spPr>
              <a:xfrm>
                <a:off x="6541692" y="298292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2" name="任意多边形: 形状 751"/>
              <p:cNvSpPr/>
              <p:nvPr/>
            </p:nvSpPr>
            <p:spPr>
              <a:xfrm>
                <a:off x="6541692" y="3052093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3" name="任意多边形: 形状 752"/>
              <p:cNvSpPr/>
              <p:nvPr/>
            </p:nvSpPr>
            <p:spPr>
              <a:xfrm>
                <a:off x="6541692" y="312125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6541692" y="319044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6541692" y="3268000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6" name="任意多边形: 形状 755"/>
              <p:cNvSpPr/>
              <p:nvPr/>
            </p:nvSpPr>
            <p:spPr>
              <a:xfrm>
                <a:off x="6597775" y="3221085"/>
                <a:ext cx="49895" cy="93120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7" name="任意多边形: 形状 756"/>
              <p:cNvSpPr/>
              <p:nvPr/>
            </p:nvSpPr>
            <p:spPr>
              <a:xfrm>
                <a:off x="6597775" y="3135055"/>
                <a:ext cx="49895" cy="46205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8" name="任意多边形: 形状 757"/>
              <p:cNvSpPr/>
              <p:nvPr/>
            </p:nvSpPr>
            <p:spPr>
              <a:xfrm>
                <a:off x="6660177" y="2974699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9" name="任意多边形: 形状 758"/>
              <p:cNvSpPr/>
              <p:nvPr/>
            </p:nvSpPr>
            <p:spPr>
              <a:xfrm>
                <a:off x="6660177" y="3031429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0" name="任意多边形: 形状 759"/>
              <p:cNvSpPr/>
              <p:nvPr/>
            </p:nvSpPr>
            <p:spPr>
              <a:xfrm>
                <a:off x="6660177" y="308813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1" name="任意多边形: 形状 760"/>
              <p:cNvSpPr/>
              <p:nvPr/>
            </p:nvSpPr>
            <p:spPr>
              <a:xfrm>
                <a:off x="6660177" y="272026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6660177" y="277699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6660177" y="2522565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4" name="任意多边形: 形状 763"/>
              <p:cNvSpPr/>
              <p:nvPr/>
            </p:nvSpPr>
            <p:spPr>
              <a:xfrm>
                <a:off x="6660177" y="2579275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5" name="任意多边形: 形状 764"/>
              <p:cNvSpPr/>
              <p:nvPr/>
            </p:nvSpPr>
            <p:spPr>
              <a:xfrm>
                <a:off x="6660177" y="2833706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6" name="任意多边形: 形状 765"/>
              <p:cNvSpPr/>
              <p:nvPr/>
            </p:nvSpPr>
            <p:spPr>
              <a:xfrm>
                <a:off x="6660177" y="314484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7" name="任意多边形: 形状 766"/>
              <p:cNvSpPr/>
              <p:nvPr/>
            </p:nvSpPr>
            <p:spPr>
              <a:xfrm>
                <a:off x="6660177" y="320155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8" name="任意多边形: 形状 767"/>
              <p:cNvSpPr/>
              <p:nvPr/>
            </p:nvSpPr>
            <p:spPr>
              <a:xfrm>
                <a:off x="6660177" y="3268000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29" name="任意多边形: 形状 328"/>
            <p:cNvSpPr/>
            <p:nvPr/>
          </p:nvSpPr>
          <p:spPr>
            <a:xfrm>
              <a:off x="6468430" y="308813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6468430" y="31448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6468430" y="32015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6468430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/>
            <p:cNvSpPr/>
            <p:nvPr/>
          </p:nvSpPr>
          <p:spPr>
            <a:xfrm>
              <a:off x="6030958" y="3230106"/>
              <a:ext cx="151792" cy="84099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6036421" y="3195747"/>
              <a:ext cx="149333" cy="40231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6036421" y="3165532"/>
              <a:ext cx="149333" cy="40231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/>
            <p:cNvSpPr/>
            <p:nvPr/>
          </p:nvSpPr>
          <p:spPr>
            <a:xfrm>
              <a:off x="4959330" y="2644376"/>
              <a:ext cx="86822" cy="44966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/>
            <p:cNvSpPr/>
            <p:nvPr/>
          </p:nvSpPr>
          <p:spPr>
            <a:xfrm>
              <a:off x="4959330" y="2500235"/>
              <a:ext cx="86822" cy="44966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/>
            <p:cNvSpPr/>
            <p:nvPr/>
          </p:nvSpPr>
          <p:spPr>
            <a:xfrm>
              <a:off x="4959330" y="2728638"/>
              <a:ext cx="86822" cy="44966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4958759" y="2293126"/>
              <a:ext cx="89960" cy="8330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5093174" y="3136050"/>
              <a:ext cx="192383" cy="178155"/>
            </a:xfrm>
            <a:custGeom>
              <a:avLst/>
              <a:gdLst>
                <a:gd name="connsiteX0" fmla="*/ 148186 w 296372"/>
                <a:gd name="connsiteY0" fmla="*/ 296373 h 296372"/>
                <a:gd name="connsiteX1" fmla="*/ 0 w 296372"/>
                <a:gd name="connsiteY1" fmla="*/ 148186 h 296372"/>
                <a:gd name="connsiteX2" fmla="*/ 148186 w 296372"/>
                <a:gd name="connsiteY2" fmla="*/ 0 h 296372"/>
                <a:gd name="connsiteX3" fmla="*/ 296373 w 296372"/>
                <a:gd name="connsiteY3" fmla="*/ 148186 h 296372"/>
                <a:gd name="connsiteX4" fmla="*/ 148186 w 296372"/>
                <a:gd name="connsiteY4" fmla="*/ 296373 h 296372"/>
                <a:gd name="connsiteX5" fmla="*/ 148186 w 296372"/>
                <a:gd name="connsiteY5" fmla="*/ 16935 h 296372"/>
                <a:gd name="connsiteX6" fmla="*/ 16901 w 296372"/>
                <a:gd name="connsiteY6" fmla="*/ 148220 h 296372"/>
                <a:gd name="connsiteX7" fmla="*/ 148186 w 296372"/>
                <a:gd name="connsiteY7" fmla="*/ 279506 h 296372"/>
                <a:gd name="connsiteX8" fmla="*/ 279472 w 296372"/>
                <a:gd name="connsiteY8" fmla="*/ 148220 h 296372"/>
                <a:gd name="connsiteX9" fmla="*/ 148186 w 296372"/>
                <a:gd name="connsiteY9" fmla="*/ 16935 h 29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372" h="296372">
                  <a:moveTo>
                    <a:pt x="148186" y="296373"/>
                  </a:moveTo>
                  <a:cubicBezTo>
                    <a:pt x="66488" y="296373"/>
                    <a:pt x="0" y="229885"/>
                    <a:pt x="0" y="148186"/>
                  </a:cubicBezTo>
                  <a:cubicBezTo>
                    <a:pt x="0" y="66488"/>
                    <a:pt x="66488" y="0"/>
                    <a:pt x="148186" y="0"/>
                  </a:cubicBezTo>
                  <a:cubicBezTo>
                    <a:pt x="229885" y="0"/>
                    <a:pt x="296373" y="66488"/>
                    <a:pt x="296373" y="148186"/>
                  </a:cubicBezTo>
                  <a:cubicBezTo>
                    <a:pt x="296373" y="229885"/>
                    <a:pt x="229885" y="296373"/>
                    <a:pt x="148186" y="296373"/>
                  </a:cubicBezTo>
                  <a:close/>
                  <a:moveTo>
                    <a:pt x="148186" y="16935"/>
                  </a:moveTo>
                  <a:cubicBezTo>
                    <a:pt x="75783" y="16935"/>
                    <a:pt x="16901" y="75817"/>
                    <a:pt x="16901" y="148220"/>
                  </a:cubicBezTo>
                  <a:cubicBezTo>
                    <a:pt x="16901" y="220623"/>
                    <a:pt x="75783" y="279506"/>
                    <a:pt x="148186" y="279506"/>
                  </a:cubicBezTo>
                  <a:cubicBezTo>
                    <a:pt x="220590" y="279506"/>
                    <a:pt x="279472" y="220623"/>
                    <a:pt x="279472" y="148220"/>
                  </a:cubicBezTo>
                  <a:cubicBezTo>
                    <a:pt x="279472" y="75817"/>
                    <a:pt x="220556" y="16935"/>
                    <a:pt x="148186" y="16935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4958759" y="2553145"/>
              <a:ext cx="89960" cy="8330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4321027" y="3238985"/>
              <a:ext cx="235916" cy="75220"/>
            </a:xfrm>
            <a:custGeom>
              <a:avLst/>
              <a:gdLst>
                <a:gd name="connsiteX0" fmla="*/ 363435 w 363435"/>
                <a:gd name="connsiteY0" fmla="*/ 125133 h 125133"/>
                <a:gd name="connsiteX1" fmla="*/ 0 w 363435"/>
                <a:gd name="connsiteY1" fmla="*/ 125133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3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3"/>
                  </a:moveTo>
                  <a:lnTo>
                    <a:pt x="0" y="125133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3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4321027" y="3144380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4321027" y="3044270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4321027" y="2944139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4321027" y="2844008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4321027" y="2743877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5084069" y="1870901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/>
            <p:cNvSpPr/>
            <p:nvPr/>
          </p:nvSpPr>
          <p:spPr>
            <a:xfrm>
              <a:off x="5084069" y="193762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5084069" y="2004334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5084069" y="2071061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5084069" y="213778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5084069" y="2204515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5084069" y="2271221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5084069" y="233794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56" name="组合 355"/>
            <p:cNvGrpSpPr/>
            <p:nvPr userDrawn="1"/>
          </p:nvGrpSpPr>
          <p:grpSpPr>
            <a:xfrm>
              <a:off x="7133231" y="2333119"/>
              <a:ext cx="73350" cy="998343"/>
              <a:chOff x="9920386" y="5493575"/>
              <a:chExt cx="102010" cy="1388424"/>
            </a:xfrm>
            <a:grpFill/>
          </p:grpSpPr>
          <p:sp>
            <p:nvSpPr>
              <p:cNvPr id="716" name="任意多边形: 形状 715"/>
              <p:cNvSpPr/>
              <p:nvPr/>
            </p:nvSpPr>
            <p:spPr>
              <a:xfrm>
                <a:off x="9920386" y="683028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7" name="任意多边形: 形状 716"/>
              <p:cNvSpPr/>
              <p:nvPr/>
            </p:nvSpPr>
            <p:spPr>
              <a:xfrm>
                <a:off x="9920386" y="6740851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8" name="任意多边形: 形状 717"/>
              <p:cNvSpPr/>
              <p:nvPr/>
            </p:nvSpPr>
            <p:spPr>
              <a:xfrm>
                <a:off x="9920386" y="6672298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9" name="任意多边形: 形状 718"/>
              <p:cNvSpPr/>
              <p:nvPr/>
            </p:nvSpPr>
            <p:spPr>
              <a:xfrm>
                <a:off x="9920386" y="654550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0" name="任意多边形: 形状 719"/>
              <p:cNvSpPr/>
              <p:nvPr/>
            </p:nvSpPr>
            <p:spPr>
              <a:xfrm>
                <a:off x="9920386" y="647621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1" name="任意多边形: 形状 720"/>
              <p:cNvSpPr/>
              <p:nvPr/>
            </p:nvSpPr>
            <p:spPr>
              <a:xfrm>
                <a:off x="9920386" y="640689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2" name="任意多边形: 形状 721"/>
              <p:cNvSpPr/>
              <p:nvPr/>
            </p:nvSpPr>
            <p:spPr>
              <a:xfrm>
                <a:off x="9920386" y="633761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3" name="任意多边形: 形状 722"/>
              <p:cNvSpPr/>
              <p:nvPr/>
            </p:nvSpPr>
            <p:spPr>
              <a:xfrm>
                <a:off x="9920386" y="6268322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4" name="任意多边形: 形状 723"/>
              <p:cNvSpPr/>
              <p:nvPr/>
            </p:nvSpPr>
            <p:spPr>
              <a:xfrm>
                <a:off x="9920386" y="61990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5" name="任意多边形: 形状 724"/>
              <p:cNvSpPr/>
              <p:nvPr/>
            </p:nvSpPr>
            <p:spPr>
              <a:xfrm>
                <a:off x="9920386" y="612974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6" name="任意多边形: 形状 725"/>
              <p:cNvSpPr/>
              <p:nvPr/>
            </p:nvSpPr>
            <p:spPr>
              <a:xfrm>
                <a:off x="9920386" y="6060457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7" name="任意多边形: 形状 726"/>
              <p:cNvSpPr/>
              <p:nvPr/>
            </p:nvSpPr>
            <p:spPr>
              <a:xfrm>
                <a:off x="9920386" y="5948386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8" name="任意多边形: 形状 727"/>
              <p:cNvSpPr/>
              <p:nvPr/>
            </p:nvSpPr>
            <p:spPr>
              <a:xfrm>
                <a:off x="9920386" y="58835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9" name="任意多边形: 形状 728"/>
              <p:cNvSpPr/>
              <p:nvPr/>
            </p:nvSpPr>
            <p:spPr>
              <a:xfrm>
                <a:off x="9920386" y="5818654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9920386" y="568375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9920386" y="562036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2" name="任意多边形: 形状 731"/>
              <p:cNvSpPr/>
              <p:nvPr/>
            </p:nvSpPr>
            <p:spPr>
              <a:xfrm>
                <a:off x="9920386" y="555695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3" name="任意多边形: 形状 732"/>
              <p:cNvSpPr/>
              <p:nvPr/>
            </p:nvSpPr>
            <p:spPr>
              <a:xfrm>
                <a:off x="9920386" y="549357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7" name="任意多边形: 形状 356"/>
            <p:cNvSpPr/>
            <p:nvPr/>
          </p:nvSpPr>
          <p:spPr>
            <a:xfrm>
              <a:off x="7235106" y="21067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7235106" y="21613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7235106" y="22159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7235106" y="227055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7235106" y="2325154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7235106" y="23797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7235106" y="24343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7235106" y="248894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7235106" y="254354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7235106" y="259813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7235106" y="265273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7235106" y="270733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7886705" y="2559958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7886705" y="2470922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7886705" y="2614554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7886705" y="2669151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7886705" y="2723747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7886705" y="2778344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7886705" y="2832941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7886705" y="2887537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7886705" y="2942134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7886705" y="2996730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7886705" y="3051327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7886705" y="3105923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7235106" y="282658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7235106" y="288117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7235106" y="299195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7235106" y="304868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7296367" y="201797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7296367" y="207257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7296367" y="21271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7296367" y="21817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7296367" y="22363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7296367" y="22909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7580269" y="222522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7580269" y="23007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7580269" y="245182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/>
            <p:cNvSpPr/>
            <p:nvPr/>
          </p:nvSpPr>
          <p:spPr>
            <a:xfrm>
              <a:off x="7580269" y="252734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7580269" y="26028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7636351" y="222522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/>
            <p:cNvSpPr/>
            <p:nvPr/>
          </p:nvSpPr>
          <p:spPr>
            <a:xfrm>
              <a:off x="7636351" y="23007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/>
            <p:cNvSpPr/>
            <p:nvPr/>
          </p:nvSpPr>
          <p:spPr>
            <a:xfrm>
              <a:off x="7636351" y="252734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/>
            <p:cNvSpPr/>
            <p:nvPr/>
          </p:nvSpPr>
          <p:spPr>
            <a:xfrm>
              <a:off x="7636351" y="268183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/>
            <p:cNvSpPr/>
            <p:nvPr/>
          </p:nvSpPr>
          <p:spPr>
            <a:xfrm>
              <a:off x="7692456" y="222522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/>
            <p:cNvSpPr/>
            <p:nvPr/>
          </p:nvSpPr>
          <p:spPr>
            <a:xfrm>
              <a:off x="7692456" y="23007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7692456" y="252734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7692456" y="26028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7748539" y="2300771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7748539" y="2451822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7580269" y="237284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/>
            <p:cNvSpPr/>
            <p:nvPr/>
          </p:nvSpPr>
          <p:spPr>
            <a:xfrm>
              <a:off x="7636351" y="237284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/>
            <p:cNvSpPr/>
            <p:nvPr/>
          </p:nvSpPr>
          <p:spPr>
            <a:xfrm>
              <a:off x="7692456" y="237284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/>
            <p:cNvSpPr/>
            <p:nvPr/>
          </p:nvSpPr>
          <p:spPr>
            <a:xfrm>
              <a:off x="7748539" y="2372842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/>
            <p:cNvSpPr/>
            <p:nvPr/>
          </p:nvSpPr>
          <p:spPr>
            <a:xfrm>
              <a:off x="7748539" y="2527346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7580269" y="275067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7636351" y="275067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/>
            <p:cNvSpPr/>
            <p:nvPr/>
          </p:nvSpPr>
          <p:spPr>
            <a:xfrm>
              <a:off x="7636351" y="284405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/>
            <p:cNvSpPr/>
            <p:nvPr/>
          </p:nvSpPr>
          <p:spPr>
            <a:xfrm>
              <a:off x="7692456" y="275067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/>
            <p:cNvSpPr/>
            <p:nvPr/>
          </p:nvSpPr>
          <p:spPr>
            <a:xfrm>
              <a:off x="7580269" y="291429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/>
            <p:cNvSpPr/>
            <p:nvPr/>
          </p:nvSpPr>
          <p:spPr>
            <a:xfrm>
              <a:off x="7636351" y="306455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/>
            <p:cNvSpPr/>
            <p:nvPr/>
          </p:nvSpPr>
          <p:spPr>
            <a:xfrm>
              <a:off x="7636351" y="313758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/>
            <p:cNvSpPr/>
            <p:nvPr/>
          </p:nvSpPr>
          <p:spPr>
            <a:xfrm>
              <a:off x="7692456" y="291429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7748539" y="2750670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7748539" y="2844056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/>
            <p:cNvSpPr/>
            <p:nvPr/>
          </p:nvSpPr>
          <p:spPr>
            <a:xfrm>
              <a:off x="7748539" y="2915090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7580269" y="299154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7692456" y="299154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7748539" y="2992342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7580269" y="306416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7692456" y="306416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7748539" y="3137580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7748539" y="3229949"/>
              <a:ext cx="49895" cy="41979"/>
            </a:xfrm>
            <a:custGeom>
              <a:avLst/>
              <a:gdLst>
                <a:gd name="connsiteX0" fmla="*/ 76865 w 76865"/>
                <a:gd name="connsiteY0" fmla="*/ 69834 h 69834"/>
                <a:gd name="connsiteX1" fmla="*/ 0 w 76865"/>
                <a:gd name="connsiteY1" fmla="*/ 69834 h 69834"/>
                <a:gd name="connsiteX2" fmla="*/ 0 w 76865"/>
                <a:gd name="connsiteY2" fmla="*/ 0 h 69834"/>
                <a:gd name="connsiteX3" fmla="*/ 76865 w 76865"/>
                <a:gd name="connsiteY3" fmla="*/ 0 h 69834"/>
                <a:gd name="connsiteX4" fmla="*/ 76865 w 76865"/>
                <a:gd name="connsiteY4" fmla="*/ 69834 h 69834"/>
                <a:gd name="connsiteX5" fmla="*/ 16901 w 76865"/>
                <a:gd name="connsiteY5" fmla="*/ 52933 h 69834"/>
                <a:gd name="connsiteX6" fmla="*/ 59964 w 76865"/>
                <a:gd name="connsiteY6" fmla="*/ 52933 h 69834"/>
                <a:gd name="connsiteX7" fmla="*/ 59964 w 76865"/>
                <a:gd name="connsiteY7" fmla="*/ 16901 h 69834"/>
                <a:gd name="connsiteX8" fmla="*/ 16901 w 76865"/>
                <a:gd name="connsiteY8" fmla="*/ 16901 h 69834"/>
                <a:gd name="connsiteX9" fmla="*/ 16901 w 76865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7748539" y="2602871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/>
            <p:cNvSpPr/>
            <p:nvPr/>
          </p:nvSpPr>
          <p:spPr>
            <a:xfrm>
              <a:off x="8516407" y="152487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/>
            <p:cNvSpPr/>
            <p:nvPr/>
          </p:nvSpPr>
          <p:spPr>
            <a:xfrm>
              <a:off x="8572512" y="15256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/>
            <p:cNvSpPr/>
            <p:nvPr/>
          </p:nvSpPr>
          <p:spPr>
            <a:xfrm>
              <a:off x="8516407" y="160213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/>
            <p:cNvSpPr/>
            <p:nvPr/>
          </p:nvSpPr>
          <p:spPr>
            <a:xfrm>
              <a:off x="8572512" y="160292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/>
            <p:cNvSpPr/>
            <p:nvPr/>
          </p:nvSpPr>
          <p:spPr>
            <a:xfrm>
              <a:off x="8516407" y="167475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8404220" y="21286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8460324" y="220767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/>
            <p:cNvSpPr/>
            <p:nvPr/>
          </p:nvSpPr>
          <p:spPr>
            <a:xfrm>
              <a:off x="8516407" y="1751067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/>
            <p:cNvSpPr/>
            <p:nvPr/>
          </p:nvSpPr>
          <p:spPr>
            <a:xfrm>
              <a:off x="8516407" y="18265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8516407" y="2053167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/>
            <p:cNvSpPr/>
            <p:nvPr/>
          </p:nvSpPr>
          <p:spPr>
            <a:xfrm>
              <a:off x="8516407" y="21286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/>
            <p:cNvSpPr/>
            <p:nvPr/>
          </p:nvSpPr>
          <p:spPr>
            <a:xfrm>
              <a:off x="8572512" y="18265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/>
            <p:cNvSpPr/>
            <p:nvPr/>
          </p:nvSpPr>
          <p:spPr>
            <a:xfrm>
              <a:off x="8572512" y="197764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8516407" y="189866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8572512" y="189866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/>
            <p:cNvSpPr/>
            <p:nvPr/>
          </p:nvSpPr>
          <p:spPr>
            <a:xfrm>
              <a:off x="8572512" y="2053167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/>
            <p:cNvSpPr/>
            <p:nvPr/>
          </p:nvSpPr>
          <p:spPr>
            <a:xfrm>
              <a:off x="8404220" y="227651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8460324" y="227651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8" name="任意多边形: 形状 447"/>
            <p:cNvSpPr/>
            <p:nvPr/>
          </p:nvSpPr>
          <p:spPr>
            <a:xfrm>
              <a:off x="8460324" y="236989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9" name="任意多边形: 形状 448"/>
            <p:cNvSpPr/>
            <p:nvPr/>
          </p:nvSpPr>
          <p:spPr>
            <a:xfrm>
              <a:off x="8516407" y="227651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0" name="任意多边形: 形状 449"/>
            <p:cNvSpPr/>
            <p:nvPr/>
          </p:nvSpPr>
          <p:spPr>
            <a:xfrm>
              <a:off x="8404220" y="244011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8460324" y="259039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8516407" y="244011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3" name="任意多边形: 形状 452"/>
            <p:cNvSpPr/>
            <p:nvPr/>
          </p:nvSpPr>
          <p:spPr>
            <a:xfrm>
              <a:off x="8572512" y="227651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4" name="任意多边形: 形状 453"/>
            <p:cNvSpPr/>
            <p:nvPr/>
          </p:nvSpPr>
          <p:spPr>
            <a:xfrm>
              <a:off x="8572512" y="236989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5" name="任意多边形: 形状 454"/>
            <p:cNvSpPr/>
            <p:nvPr/>
          </p:nvSpPr>
          <p:spPr>
            <a:xfrm>
              <a:off x="8572512" y="2440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6" name="任意多边形: 形状 455"/>
            <p:cNvSpPr/>
            <p:nvPr/>
          </p:nvSpPr>
          <p:spPr>
            <a:xfrm>
              <a:off x="8404220" y="251737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/>
            <p:cNvSpPr/>
            <p:nvPr/>
          </p:nvSpPr>
          <p:spPr>
            <a:xfrm>
              <a:off x="8516407" y="251737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8" name="任意多边形: 形状 457"/>
            <p:cNvSpPr/>
            <p:nvPr/>
          </p:nvSpPr>
          <p:spPr>
            <a:xfrm>
              <a:off x="8572512" y="251816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8404220" y="258998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8516407" y="258998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1" name="任意多边形: 形状 460"/>
            <p:cNvSpPr/>
            <p:nvPr/>
          </p:nvSpPr>
          <p:spPr>
            <a:xfrm>
              <a:off x="8572512" y="21286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2" name="任意多边形: 形状 461"/>
            <p:cNvSpPr/>
            <p:nvPr/>
          </p:nvSpPr>
          <p:spPr>
            <a:xfrm>
              <a:off x="8404220" y="265815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3" name="任意多边形: 形状 462"/>
            <p:cNvSpPr/>
            <p:nvPr/>
          </p:nvSpPr>
          <p:spPr>
            <a:xfrm>
              <a:off x="8404220" y="273368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4" name="任意多边形: 形状 463"/>
            <p:cNvSpPr/>
            <p:nvPr/>
          </p:nvSpPr>
          <p:spPr>
            <a:xfrm>
              <a:off x="8404220" y="288473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/>
            <p:cNvSpPr/>
            <p:nvPr/>
          </p:nvSpPr>
          <p:spPr>
            <a:xfrm>
              <a:off x="8404220" y="296025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6" name="任意多边形: 形状 465"/>
            <p:cNvSpPr/>
            <p:nvPr/>
          </p:nvSpPr>
          <p:spPr>
            <a:xfrm>
              <a:off x="8404220" y="303578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8460324" y="265815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8" name="任意多边形: 形状 467"/>
            <p:cNvSpPr/>
            <p:nvPr/>
          </p:nvSpPr>
          <p:spPr>
            <a:xfrm>
              <a:off x="8460324" y="273368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9" name="任意多边形: 形状 468"/>
            <p:cNvSpPr/>
            <p:nvPr/>
          </p:nvSpPr>
          <p:spPr>
            <a:xfrm>
              <a:off x="8460324" y="296025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8460324" y="311474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1" name="任意多边形: 形状 470"/>
            <p:cNvSpPr/>
            <p:nvPr/>
          </p:nvSpPr>
          <p:spPr>
            <a:xfrm>
              <a:off x="8516407" y="265815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2" name="任意多边形: 形状 471"/>
            <p:cNvSpPr/>
            <p:nvPr/>
          </p:nvSpPr>
          <p:spPr>
            <a:xfrm>
              <a:off x="8516407" y="273368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8516407" y="296025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4" name="任意多边形: 形状 473"/>
            <p:cNvSpPr/>
            <p:nvPr/>
          </p:nvSpPr>
          <p:spPr>
            <a:xfrm>
              <a:off x="8516407" y="303578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5" name="任意多边形: 形状 474"/>
            <p:cNvSpPr/>
            <p:nvPr/>
          </p:nvSpPr>
          <p:spPr>
            <a:xfrm>
              <a:off x="8572512" y="273368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8572512" y="288473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7" name="任意多边形: 形状 476"/>
            <p:cNvSpPr/>
            <p:nvPr/>
          </p:nvSpPr>
          <p:spPr>
            <a:xfrm>
              <a:off x="8404220" y="280575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8" name="任意多边形: 形状 477"/>
            <p:cNvSpPr/>
            <p:nvPr/>
          </p:nvSpPr>
          <p:spPr>
            <a:xfrm>
              <a:off x="8460324" y="280575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8516407" y="280575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0" name="任意多边形: 形状 479"/>
            <p:cNvSpPr/>
            <p:nvPr/>
          </p:nvSpPr>
          <p:spPr>
            <a:xfrm>
              <a:off x="8572512" y="280575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1" name="任意多边形: 形状 480"/>
            <p:cNvSpPr/>
            <p:nvPr/>
          </p:nvSpPr>
          <p:spPr>
            <a:xfrm>
              <a:off x="8572512" y="296025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8404220" y="31835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3" name="任意多边形: 形状 482"/>
            <p:cNvSpPr/>
            <p:nvPr/>
          </p:nvSpPr>
          <p:spPr>
            <a:xfrm>
              <a:off x="8460324" y="31835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4" name="任意多边形: 形状 483"/>
            <p:cNvSpPr/>
            <p:nvPr/>
          </p:nvSpPr>
          <p:spPr>
            <a:xfrm>
              <a:off x="8460324" y="327144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8516407" y="31835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6" name="任意多边形: 形状 485"/>
            <p:cNvSpPr/>
            <p:nvPr/>
          </p:nvSpPr>
          <p:spPr>
            <a:xfrm>
              <a:off x="8572512" y="31835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7" name="任意多边形: 形状 486"/>
            <p:cNvSpPr/>
            <p:nvPr/>
          </p:nvSpPr>
          <p:spPr>
            <a:xfrm>
              <a:off x="8572512" y="327144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8572512" y="303578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9" name="任意多边形: 形状 488"/>
            <p:cNvSpPr/>
            <p:nvPr/>
          </p:nvSpPr>
          <p:spPr>
            <a:xfrm>
              <a:off x="7296367" y="247092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0" name="任意多边形: 形状 489"/>
            <p:cNvSpPr/>
            <p:nvPr/>
          </p:nvSpPr>
          <p:spPr>
            <a:xfrm>
              <a:off x="7296367" y="252551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7296367" y="25801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2" name="任意多边形: 形状 491"/>
            <p:cNvSpPr/>
            <p:nvPr/>
          </p:nvSpPr>
          <p:spPr>
            <a:xfrm>
              <a:off x="7296367" y="23455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3" name="任意多边形: 形状 492"/>
            <p:cNvSpPr/>
            <p:nvPr/>
          </p:nvSpPr>
          <p:spPr>
            <a:xfrm>
              <a:off x="7296367" y="24001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7296367" y="26619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5" name="任意多边形: 形状 494"/>
            <p:cNvSpPr/>
            <p:nvPr/>
          </p:nvSpPr>
          <p:spPr>
            <a:xfrm>
              <a:off x="7296367" y="271659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6" name="任意多边形: 形状 495"/>
            <p:cNvSpPr/>
            <p:nvPr/>
          </p:nvSpPr>
          <p:spPr>
            <a:xfrm>
              <a:off x="7369629" y="26347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7369629" y="270733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8" name="任意多边形: 形状 497"/>
            <p:cNvSpPr/>
            <p:nvPr/>
          </p:nvSpPr>
          <p:spPr>
            <a:xfrm>
              <a:off x="7425711" y="2707331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9" name="任意多边形: 形状 498"/>
            <p:cNvSpPr/>
            <p:nvPr/>
          </p:nvSpPr>
          <p:spPr>
            <a:xfrm>
              <a:off x="7425711" y="2796367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7425711" y="2923319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/>
            <p:cNvSpPr/>
            <p:nvPr/>
          </p:nvSpPr>
          <p:spPr>
            <a:xfrm>
              <a:off x="7369629" y="2861834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2" name="任意多边形: 形状 501"/>
            <p:cNvSpPr/>
            <p:nvPr/>
          </p:nvSpPr>
          <p:spPr>
            <a:xfrm>
              <a:off x="7369629" y="29309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7369629" y="300018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4" name="任意多边形: 形状 503"/>
            <p:cNvSpPr/>
            <p:nvPr/>
          </p:nvSpPr>
          <p:spPr>
            <a:xfrm>
              <a:off x="7369629" y="306935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5" name="任意多边形: 形状 504"/>
            <p:cNvSpPr/>
            <p:nvPr/>
          </p:nvSpPr>
          <p:spPr>
            <a:xfrm>
              <a:off x="7369629" y="31385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7369629" y="320770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7" name="任意多边形: 形状 506"/>
            <p:cNvSpPr/>
            <p:nvPr/>
          </p:nvSpPr>
          <p:spPr>
            <a:xfrm>
              <a:off x="7369629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8" name="任意多边形: 形状 507"/>
            <p:cNvSpPr/>
            <p:nvPr/>
          </p:nvSpPr>
          <p:spPr>
            <a:xfrm>
              <a:off x="7425711" y="3238342"/>
              <a:ext cx="49895" cy="93120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7636351" y="3238342"/>
              <a:ext cx="49895" cy="93120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0" name="任意多边形: 形状 509"/>
            <p:cNvSpPr/>
            <p:nvPr/>
          </p:nvSpPr>
          <p:spPr>
            <a:xfrm>
              <a:off x="7425711" y="315231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1" name="任意多边形: 形状 510"/>
            <p:cNvSpPr/>
            <p:nvPr/>
          </p:nvSpPr>
          <p:spPr>
            <a:xfrm>
              <a:off x="7296367" y="277119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7296367" y="282578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3" name="任意多边形: 形状 512"/>
            <p:cNvSpPr/>
            <p:nvPr/>
          </p:nvSpPr>
          <p:spPr>
            <a:xfrm>
              <a:off x="7296367" y="290318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4" name="任意多边形: 形状 513"/>
            <p:cNvSpPr/>
            <p:nvPr/>
          </p:nvSpPr>
          <p:spPr>
            <a:xfrm>
              <a:off x="7296367" y="29598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7235106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6" name="任意多边形: 形状 515"/>
            <p:cNvSpPr/>
            <p:nvPr/>
          </p:nvSpPr>
          <p:spPr>
            <a:xfrm>
              <a:off x="7235106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7" name="任意多边形: 形状 516"/>
            <p:cNvSpPr/>
            <p:nvPr/>
          </p:nvSpPr>
          <p:spPr>
            <a:xfrm>
              <a:off x="7235106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7235106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/>
            <p:cNvSpPr/>
            <p:nvPr/>
          </p:nvSpPr>
          <p:spPr>
            <a:xfrm>
              <a:off x="7488114" y="299195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/>
            <p:cNvSpPr/>
            <p:nvPr/>
          </p:nvSpPr>
          <p:spPr>
            <a:xfrm>
              <a:off x="7488114" y="304868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/>
            <p:cNvSpPr/>
            <p:nvPr/>
          </p:nvSpPr>
          <p:spPr>
            <a:xfrm>
              <a:off x="7488114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2" name="任意多边形: 形状 521"/>
            <p:cNvSpPr/>
            <p:nvPr/>
          </p:nvSpPr>
          <p:spPr>
            <a:xfrm>
              <a:off x="7488114" y="273752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3" name="任意多边形: 形状 522"/>
            <p:cNvSpPr/>
            <p:nvPr/>
          </p:nvSpPr>
          <p:spPr>
            <a:xfrm>
              <a:off x="7488114" y="27942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/>
            <p:cNvSpPr/>
            <p:nvPr/>
          </p:nvSpPr>
          <p:spPr>
            <a:xfrm>
              <a:off x="7488114" y="253982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/>
            <p:cNvSpPr/>
            <p:nvPr/>
          </p:nvSpPr>
          <p:spPr>
            <a:xfrm>
              <a:off x="7488114" y="259653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/>
            <p:cNvSpPr/>
            <p:nvPr/>
          </p:nvSpPr>
          <p:spPr>
            <a:xfrm>
              <a:off x="7488114" y="285096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/>
            <p:cNvSpPr/>
            <p:nvPr/>
          </p:nvSpPr>
          <p:spPr>
            <a:xfrm>
              <a:off x="7488114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7488114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7488114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7941735" y="284249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7941735" y="28992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7941735" y="29559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7941735" y="258805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7827441" y="291297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7827441" y="306668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7941735" y="264476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7941735" y="27014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8017301" y="2405291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8017301" y="2261129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8017301" y="2489553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8017301" y="2666713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8017301" y="2742400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8017301" y="3286496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8017301" y="3208310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/>
            <p:cNvSpPr/>
            <p:nvPr/>
          </p:nvSpPr>
          <p:spPr>
            <a:xfrm>
              <a:off x="8017301" y="3139145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/>
            <p:cNvSpPr/>
            <p:nvPr/>
          </p:nvSpPr>
          <p:spPr>
            <a:xfrm>
              <a:off x="8017301" y="3069959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/>
            <p:cNvSpPr/>
            <p:nvPr/>
          </p:nvSpPr>
          <p:spPr>
            <a:xfrm>
              <a:off x="7941735" y="301264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/>
            <p:cNvSpPr/>
            <p:nvPr/>
          </p:nvSpPr>
          <p:spPr>
            <a:xfrm>
              <a:off x="7941735" y="306935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/>
            <p:cNvSpPr/>
            <p:nvPr/>
          </p:nvSpPr>
          <p:spPr>
            <a:xfrm>
              <a:off x="7941735" y="312606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/>
            <p:cNvSpPr/>
            <p:nvPr/>
          </p:nvSpPr>
          <p:spPr>
            <a:xfrm>
              <a:off x="7296367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/>
            <p:cNvSpPr/>
            <p:nvPr/>
          </p:nvSpPr>
          <p:spPr>
            <a:xfrm>
              <a:off x="7296367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2" name="任意多边形: 形状 551"/>
            <p:cNvSpPr/>
            <p:nvPr/>
          </p:nvSpPr>
          <p:spPr>
            <a:xfrm>
              <a:off x="7296367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/>
            <p:cNvSpPr/>
            <p:nvPr/>
          </p:nvSpPr>
          <p:spPr>
            <a:xfrm>
              <a:off x="7296367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/>
            <p:cNvSpPr/>
            <p:nvPr/>
          </p:nvSpPr>
          <p:spPr>
            <a:xfrm>
              <a:off x="8162270" y="329427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/>
            <p:cNvSpPr/>
            <p:nvPr/>
          </p:nvSpPr>
          <p:spPr>
            <a:xfrm>
              <a:off x="8162270" y="322997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/>
            <p:cNvSpPr/>
            <p:nvPr/>
          </p:nvSpPr>
          <p:spPr>
            <a:xfrm>
              <a:off x="8162270" y="3180677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/>
            <p:cNvSpPr/>
            <p:nvPr/>
          </p:nvSpPr>
          <p:spPr>
            <a:xfrm>
              <a:off x="8162270" y="3089507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/>
            <p:cNvSpPr/>
            <p:nvPr/>
          </p:nvSpPr>
          <p:spPr>
            <a:xfrm>
              <a:off x="8162270" y="3039685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/>
            <p:cNvSpPr/>
            <p:nvPr/>
          </p:nvSpPr>
          <p:spPr>
            <a:xfrm>
              <a:off x="8162270" y="2989842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/>
            <p:cNvSpPr/>
            <p:nvPr/>
          </p:nvSpPr>
          <p:spPr>
            <a:xfrm>
              <a:off x="8162270" y="2940021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/>
            <p:cNvSpPr/>
            <p:nvPr/>
          </p:nvSpPr>
          <p:spPr>
            <a:xfrm>
              <a:off x="8162270" y="289019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/>
            <p:cNvSpPr/>
            <p:nvPr/>
          </p:nvSpPr>
          <p:spPr>
            <a:xfrm>
              <a:off x="8162270" y="2840378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/>
            <p:cNvSpPr/>
            <p:nvPr/>
          </p:nvSpPr>
          <p:spPr>
            <a:xfrm>
              <a:off x="8162270" y="2790556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8162270" y="2740734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/>
            <p:cNvSpPr/>
            <p:nvPr/>
          </p:nvSpPr>
          <p:spPr>
            <a:xfrm>
              <a:off x="8162270" y="2660150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/>
            <p:cNvSpPr/>
            <p:nvPr/>
          </p:nvSpPr>
          <p:spPr>
            <a:xfrm>
              <a:off x="8162270" y="2613518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/>
            <p:cNvSpPr/>
            <p:nvPr/>
          </p:nvSpPr>
          <p:spPr>
            <a:xfrm>
              <a:off x="8162270" y="2566866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/>
            <p:cNvSpPr/>
            <p:nvPr/>
          </p:nvSpPr>
          <p:spPr>
            <a:xfrm>
              <a:off x="8162270" y="2469865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/>
            <p:cNvSpPr/>
            <p:nvPr/>
          </p:nvSpPr>
          <p:spPr>
            <a:xfrm>
              <a:off x="8162270" y="242429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/>
            <p:cNvSpPr/>
            <p:nvPr/>
          </p:nvSpPr>
          <p:spPr>
            <a:xfrm>
              <a:off x="8162270" y="2378694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/>
            <p:cNvSpPr/>
            <p:nvPr/>
          </p:nvSpPr>
          <p:spPr>
            <a:xfrm>
              <a:off x="8162270" y="2333119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/>
            <p:cNvSpPr/>
            <p:nvPr/>
          </p:nvSpPr>
          <p:spPr>
            <a:xfrm>
              <a:off x="8162270" y="2134340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/>
            <p:cNvSpPr/>
            <p:nvPr/>
          </p:nvSpPr>
          <p:spPr>
            <a:xfrm>
              <a:off x="8162270" y="208768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/>
            <p:cNvSpPr/>
            <p:nvPr/>
          </p:nvSpPr>
          <p:spPr>
            <a:xfrm>
              <a:off x="8162270" y="1990687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/>
            <p:cNvSpPr/>
            <p:nvPr/>
          </p:nvSpPr>
          <p:spPr>
            <a:xfrm>
              <a:off x="8162270" y="1945112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/>
            <p:cNvSpPr/>
            <p:nvPr/>
          </p:nvSpPr>
          <p:spPr>
            <a:xfrm>
              <a:off x="8264144" y="21067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/>
            <p:cNvSpPr/>
            <p:nvPr/>
          </p:nvSpPr>
          <p:spPr>
            <a:xfrm>
              <a:off x="8264144" y="21613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/>
            <p:cNvSpPr/>
            <p:nvPr/>
          </p:nvSpPr>
          <p:spPr>
            <a:xfrm>
              <a:off x="8264144" y="22159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/>
            <p:cNvSpPr/>
            <p:nvPr/>
          </p:nvSpPr>
          <p:spPr>
            <a:xfrm>
              <a:off x="8264144" y="227055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/>
            <p:cNvSpPr/>
            <p:nvPr/>
          </p:nvSpPr>
          <p:spPr>
            <a:xfrm>
              <a:off x="8264144" y="1926825"/>
              <a:ext cx="49895" cy="46184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/>
            <p:cNvSpPr/>
            <p:nvPr/>
          </p:nvSpPr>
          <p:spPr>
            <a:xfrm>
              <a:off x="8264144" y="19814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8264144" y="20359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8264144" y="2325154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/>
            <p:cNvSpPr/>
            <p:nvPr/>
          </p:nvSpPr>
          <p:spPr>
            <a:xfrm>
              <a:off x="8264144" y="23797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/>
            <p:cNvSpPr/>
            <p:nvPr/>
          </p:nvSpPr>
          <p:spPr>
            <a:xfrm>
              <a:off x="8264144" y="24343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/>
            <p:cNvSpPr/>
            <p:nvPr/>
          </p:nvSpPr>
          <p:spPr>
            <a:xfrm>
              <a:off x="8264144" y="248894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/>
            <p:cNvSpPr/>
            <p:nvPr/>
          </p:nvSpPr>
          <p:spPr>
            <a:xfrm>
              <a:off x="8264144" y="254354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/>
            <p:cNvSpPr/>
            <p:nvPr/>
          </p:nvSpPr>
          <p:spPr>
            <a:xfrm>
              <a:off x="8264144" y="259813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/>
            <p:cNvSpPr/>
            <p:nvPr/>
          </p:nvSpPr>
          <p:spPr>
            <a:xfrm>
              <a:off x="8264144" y="265273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/>
            <p:cNvSpPr/>
            <p:nvPr/>
          </p:nvSpPr>
          <p:spPr>
            <a:xfrm>
              <a:off x="8264144" y="270733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/>
            <p:cNvSpPr/>
            <p:nvPr/>
          </p:nvSpPr>
          <p:spPr>
            <a:xfrm>
              <a:off x="8264144" y="282658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/>
            <p:cNvSpPr/>
            <p:nvPr/>
          </p:nvSpPr>
          <p:spPr>
            <a:xfrm>
              <a:off x="8264144" y="288117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/>
            <p:cNvSpPr/>
            <p:nvPr/>
          </p:nvSpPr>
          <p:spPr>
            <a:xfrm>
              <a:off x="8264144" y="299195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/>
            <p:cNvSpPr/>
            <p:nvPr/>
          </p:nvSpPr>
          <p:spPr>
            <a:xfrm>
              <a:off x="8264144" y="304868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/>
            <p:cNvSpPr/>
            <p:nvPr/>
          </p:nvSpPr>
          <p:spPr>
            <a:xfrm>
              <a:off x="8325383" y="201797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/>
            <p:cNvSpPr/>
            <p:nvPr/>
          </p:nvSpPr>
          <p:spPr>
            <a:xfrm>
              <a:off x="8325383" y="207257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/>
            <p:cNvSpPr/>
            <p:nvPr/>
          </p:nvSpPr>
          <p:spPr>
            <a:xfrm>
              <a:off x="8325383" y="21271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/>
            <p:cNvSpPr/>
            <p:nvPr/>
          </p:nvSpPr>
          <p:spPr>
            <a:xfrm>
              <a:off x="8325383" y="184040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/>
            <p:cNvSpPr/>
            <p:nvPr/>
          </p:nvSpPr>
          <p:spPr>
            <a:xfrm>
              <a:off x="8325383" y="18950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/>
            <p:cNvSpPr/>
            <p:nvPr/>
          </p:nvSpPr>
          <p:spPr>
            <a:xfrm>
              <a:off x="8325383" y="194960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/>
            <p:cNvSpPr/>
            <p:nvPr/>
          </p:nvSpPr>
          <p:spPr>
            <a:xfrm>
              <a:off x="8325383" y="21817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/>
            <p:cNvSpPr/>
            <p:nvPr/>
          </p:nvSpPr>
          <p:spPr>
            <a:xfrm>
              <a:off x="8325383" y="22363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/>
            <p:cNvSpPr/>
            <p:nvPr/>
          </p:nvSpPr>
          <p:spPr>
            <a:xfrm>
              <a:off x="8325383" y="22909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/>
            <p:cNvSpPr/>
            <p:nvPr/>
          </p:nvSpPr>
          <p:spPr>
            <a:xfrm>
              <a:off x="8325383" y="247092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/>
            <p:cNvSpPr/>
            <p:nvPr/>
          </p:nvSpPr>
          <p:spPr>
            <a:xfrm>
              <a:off x="8325383" y="252551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8325383" y="25801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8325383" y="23455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/>
            <p:cNvSpPr/>
            <p:nvPr/>
          </p:nvSpPr>
          <p:spPr>
            <a:xfrm>
              <a:off x="8325383" y="24001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/>
            <p:cNvSpPr/>
            <p:nvPr/>
          </p:nvSpPr>
          <p:spPr>
            <a:xfrm>
              <a:off x="8325383" y="26619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/>
            <p:cNvSpPr/>
            <p:nvPr/>
          </p:nvSpPr>
          <p:spPr>
            <a:xfrm>
              <a:off x="8325383" y="271659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/>
            <p:cNvSpPr/>
            <p:nvPr/>
          </p:nvSpPr>
          <p:spPr>
            <a:xfrm>
              <a:off x="8325383" y="153351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/>
            <p:cNvSpPr/>
            <p:nvPr/>
          </p:nvSpPr>
          <p:spPr>
            <a:xfrm>
              <a:off x="8325383" y="15881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8325383" y="164270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8325383" y="172459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8325383" y="177918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/>
            <p:cNvSpPr/>
            <p:nvPr/>
          </p:nvSpPr>
          <p:spPr>
            <a:xfrm>
              <a:off x="8642374" y="284399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/>
            <p:cNvSpPr/>
            <p:nvPr/>
          </p:nvSpPr>
          <p:spPr>
            <a:xfrm>
              <a:off x="8642374" y="289857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/>
            <p:cNvSpPr/>
            <p:nvPr/>
          </p:nvSpPr>
          <p:spPr>
            <a:xfrm>
              <a:off x="8642374" y="295316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/>
            <p:cNvSpPr/>
            <p:nvPr/>
          </p:nvSpPr>
          <p:spPr>
            <a:xfrm>
              <a:off x="8642374" y="2666002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/>
            <p:cNvSpPr/>
            <p:nvPr/>
          </p:nvSpPr>
          <p:spPr>
            <a:xfrm>
              <a:off x="8642374" y="27205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/>
            <p:cNvSpPr/>
            <p:nvPr/>
          </p:nvSpPr>
          <p:spPr>
            <a:xfrm>
              <a:off x="8642374" y="277519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/>
            <p:cNvSpPr/>
            <p:nvPr/>
          </p:nvSpPr>
          <p:spPr>
            <a:xfrm>
              <a:off x="8642374" y="30077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/>
            <p:cNvSpPr/>
            <p:nvPr/>
          </p:nvSpPr>
          <p:spPr>
            <a:xfrm>
              <a:off x="8642374" y="30623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/>
            <p:cNvSpPr/>
            <p:nvPr/>
          </p:nvSpPr>
          <p:spPr>
            <a:xfrm>
              <a:off x="8642374" y="31169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/>
            <p:cNvSpPr/>
            <p:nvPr/>
          </p:nvSpPr>
          <p:spPr>
            <a:xfrm>
              <a:off x="8642374" y="31715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/>
            <p:cNvSpPr/>
            <p:nvPr/>
          </p:nvSpPr>
          <p:spPr>
            <a:xfrm>
              <a:off x="8642374" y="322615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/>
            <p:cNvSpPr/>
            <p:nvPr/>
          </p:nvSpPr>
          <p:spPr>
            <a:xfrm>
              <a:off x="8642374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/>
            <p:cNvSpPr/>
            <p:nvPr/>
          </p:nvSpPr>
          <p:spPr>
            <a:xfrm>
              <a:off x="8325383" y="277119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/>
            <p:cNvSpPr/>
            <p:nvPr/>
          </p:nvSpPr>
          <p:spPr>
            <a:xfrm>
              <a:off x="8325383" y="282578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8325383" y="290318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8325383" y="29598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/>
            <p:cNvSpPr/>
            <p:nvPr/>
          </p:nvSpPr>
          <p:spPr>
            <a:xfrm>
              <a:off x="8264144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/>
            <p:cNvSpPr/>
            <p:nvPr/>
          </p:nvSpPr>
          <p:spPr>
            <a:xfrm>
              <a:off x="8264144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/>
            <p:cNvSpPr/>
            <p:nvPr/>
          </p:nvSpPr>
          <p:spPr>
            <a:xfrm>
              <a:off x="8264144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/>
            <p:cNvSpPr/>
            <p:nvPr/>
          </p:nvSpPr>
          <p:spPr>
            <a:xfrm>
              <a:off x="8264144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/>
            <p:cNvSpPr/>
            <p:nvPr/>
          </p:nvSpPr>
          <p:spPr>
            <a:xfrm>
              <a:off x="8325383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/>
            <p:cNvSpPr/>
            <p:nvPr/>
          </p:nvSpPr>
          <p:spPr>
            <a:xfrm>
              <a:off x="8325383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/>
            <p:cNvSpPr/>
            <p:nvPr/>
          </p:nvSpPr>
          <p:spPr>
            <a:xfrm>
              <a:off x="8325383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/>
            <p:cNvSpPr/>
            <p:nvPr/>
          </p:nvSpPr>
          <p:spPr>
            <a:xfrm>
              <a:off x="8325383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/>
            <p:cNvSpPr/>
            <p:nvPr/>
          </p:nvSpPr>
          <p:spPr>
            <a:xfrm>
              <a:off x="7827464" y="3247363"/>
              <a:ext cx="151792" cy="84099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/>
            <p:cNvSpPr/>
            <p:nvPr/>
          </p:nvSpPr>
          <p:spPr>
            <a:xfrm>
              <a:off x="7832926" y="3213004"/>
              <a:ext cx="149333" cy="40231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/>
            <p:cNvSpPr/>
            <p:nvPr/>
          </p:nvSpPr>
          <p:spPr>
            <a:xfrm>
              <a:off x="7832926" y="3182790"/>
              <a:ext cx="149333" cy="40231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/>
            <p:cNvSpPr/>
            <p:nvPr/>
          </p:nvSpPr>
          <p:spPr>
            <a:xfrm>
              <a:off x="8016709" y="2054020"/>
              <a:ext cx="89960" cy="8330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/>
            <p:cNvSpPr/>
            <p:nvPr/>
          </p:nvSpPr>
          <p:spPr>
            <a:xfrm>
              <a:off x="8016709" y="2314060"/>
              <a:ext cx="89960" cy="8330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/>
            <p:cNvSpPr/>
            <p:nvPr/>
          </p:nvSpPr>
          <p:spPr>
            <a:xfrm>
              <a:off x="8642330" y="1521180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8642330" y="1587907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8642330" y="1654634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/>
            <p:cNvSpPr/>
            <p:nvPr/>
          </p:nvSpPr>
          <p:spPr>
            <a:xfrm>
              <a:off x="8642330" y="1721361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/>
            <p:cNvSpPr/>
            <p:nvPr/>
          </p:nvSpPr>
          <p:spPr>
            <a:xfrm>
              <a:off x="8642330" y="1788067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/>
            <p:cNvSpPr/>
            <p:nvPr/>
          </p:nvSpPr>
          <p:spPr>
            <a:xfrm>
              <a:off x="8642330" y="1854794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/>
            <p:cNvSpPr/>
            <p:nvPr/>
          </p:nvSpPr>
          <p:spPr>
            <a:xfrm>
              <a:off x="8642330" y="1921522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/>
            <p:cNvSpPr/>
            <p:nvPr/>
          </p:nvSpPr>
          <p:spPr>
            <a:xfrm>
              <a:off x="8642330" y="198824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/>
            <p:cNvSpPr/>
            <p:nvPr/>
          </p:nvSpPr>
          <p:spPr>
            <a:xfrm>
              <a:off x="8642330" y="2054955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8642330" y="2121682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8642330" y="218840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/>
            <p:cNvSpPr/>
            <p:nvPr/>
          </p:nvSpPr>
          <p:spPr>
            <a:xfrm>
              <a:off x="8642330" y="2249873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/>
            <p:cNvSpPr/>
            <p:nvPr/>
          </p:nvSpPr>
          <p:spPr>
            <a:xfrm>
              <a:off x="8642330" y="2316600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/>
            <p:cNvSpPr/>
            <p:nvPr/>
          </p:nvSpPr>
          <p:spPr>
            <a:xfrm>
              <a:off x="8642330" y="2383326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/>
            <p:cNvSpPr/>
            <p:nvPr/>
          </p:nvSpPr>
          <p:spPr>
            <a:xfrm>
              <a:off x="8642330" y="2450033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/>
            <p:cNvSpPr/>
            <p:nvPr/>
          </p:nvSpPr>
          <p:spPr>
            <a:xfrm>
              <a:off x="8642330" y="2516760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61" name="组合 660"/>
            <p:cNvGrpSpPr/>
            <p:nvPr userDrawn="1"/>
          </p:nvGrpSpPr>
          <p:grpSpPr>
            <a:xfrm>
              <a:off x="6978365" y="2333119"/>
              <a:ext cx="73350" cy="998343"/>
              <a:chOff x="9920386" y="5493575"/>
              <a:chExt cx="102010" cy="1388424"/>
            </a:xfrm>
            <a:grpFill/>
          </p:grpSpPr>
          <p:sp>
            <p:nvSpPr>
              <p:cNvPr id="698" name="任意多边形: 形状 697"/>
              <p:cNvSpPr/>
              <p:nvPr/>
            </p:nvSpPr>
            <p:spPr>
              <a:xfrm>
                <a:off x="9920386" y="683028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9920386" y="6740851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0" name="任意多边形: 形状 699"/>
              <p:cNvSpPr/>
              <p:nvPr/>
            </p:nvSpPr>
            <p:spPr>
              <a:xfrm>
                <a:off x="9920386" y="6672298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1" name="任意多边形: 形状 700"/>
              <p:cNvSpPr/>
              <p:nvPr/>
            </p:nvSpPr>
            <p:spPr>
              <a:xfrm>
                <a:off x="9920386" y="654550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2" name="任意多边形: 形状 701"/>
              <p:cNvSpPr/>
              <p:nvPr/>
            </p:nvSpPr>
            <p:spPr>
              <a:xfrm>
                <a:off x="9920386" y="647621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3" name="任意多边形: 形状 702"/>
              <p:cNvSpPr/>
              <p:nvPr/>
            </p:nvSpPr>
            <p:spPr>
              <a:xfrm>
                <a:off x="9920386" y="640689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4" name="任意多边形: 形状 703"/>
              <p:cNvSpPr/>
              <p:nvPr/>
            </p:nvSpPr>
            <p:spPr>
              <a:xfrm>
                <a:off x="9920386" y="633761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5" name="任意多边形: 形状 704"/>
              <p:cNvSpPr/>
              <p:nvPr/>
            </p:nvSpPr>
            <p:spPr>
              <a:xfrm>
                <a:off x="9920386" y="6268322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9920386" y="61990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9920386" y="612974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8" name="任意多边形: 形状 707"/>
              <p:cNvSpPr/>
              <p:nvPr/>
            </p:nvSpPr>
            <p:spPr>
              <a:xfrm>
                <a:off x="9920386" y="6060457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9" name="任意多边形: 形状 708"/>
              <p:cNvSpPr/>
              <p:nvPr/>
            </p:nvSpPr>
            <p:spPr>
              <a:xfrm>
                <a:off x="9920386" y="5948386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0" name="任意多边形: 形状 709"/>
              <p:cNvSpPr/>
              <p:nvPr/>
            </p:nvSpPr>
            <p:spPr>
              <a:xfrm>
                <a:off x="9920386" y="58835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1" name="任意多边形: 形状 710"/>
              <p:cNvSpPr/>
              <p:nvPr/>
            </p:nvSpPr>
            <p:spPr>
              <a:xfrm>
                <a:off x="9920386" y="5818654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2" name="任意多边形: 形状 711"/>
              <p:cNvSpPr/>
              <p:nvPr/>
            </p:nvSpPr>
            <p:spPr>
              <a:xfrm>
                <a:off x="9920386" y="568375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3" name="任意多边形: 形状 712"/>
              <p:cNvSpPr/>
              <p:nvPr/>
            </p:nvSpPr>
            <p:spPr>
              <a:xfrm>
                <a:off x="9920386" y="562036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9920386" y="555695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9920386" y="549357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62" name="组合 661"/>
            <p:cNvGrpSpPr/>
            <p:nvPr userDrawn="1"/>
          </p:nvGrpSpPr>
          <p:grpSpPr>
            <a:xfrm>
              <a:off x="8841164" y="2522565"/>
              <a:ext cx="382531" cy="791640"/>
              <a:chOff x="6541692" y="2522565"/>
              <a:chExt cx="382531" cy="791640"/>
            </a:xfrm>
            <a:grpFill/>
          </p:grpSpPr>
          <p:sp>
            <p:nvSpPr>
              <p:cNvPr id="663" name="任意多边形: 形状 662"/>
              <p:cNvSpPr/>
              <p:nvPr/>
            </p:nvSpPr>
            <p:spPr>
              <a:xfrm>
                <a:off x="6811662" y="2826798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4" name="任意多边形: 形状 663"/>
              <p:cNvSpPr/>
              <p:nvPr/>
            </p:nvSpPr>
            <p:spPr>
              <a:xfrm>
                <a:off x="6748975" y="2897040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5" name="任意多边形: 形状 664"/>
              <p:cNvSpPr/>
              <p:nvPr/>
            </p:nvSpPr>
            <p:spPr>
              <a:xfrm>
                <a:off x="6811662" y="3047297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6811662" y="3120323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6874328" y="2897040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8" name="任意多边形: 形状 667"/>
              <p:cNvSpPr/>
              <p:nvPr/>
            </p:nvSpPr>
            <p:spPr>
              <a:xfrm>
                <a:off x="6748975" y="297429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9" name="任意多边形: 形状 668"/>
              <p:cNvSpPr/>
              <p:nvPr/>
            </p:nvSpPr>
            <p:spPr>
              <a:xfrm>
                <a:off x="6874328" y="297429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0" name="任意多边形: 形状 669"/>
              <p:cNvSpPr/>
              <p:nvPr/>
            </p:nvSpPr>
            <p:spPr>
              <a:xfrm>
                <a:off x="6748975" y="304691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1" name="任意多边形: 形状 670"/>
              <p:cNvSpPr/>
              <p:nvPr/>
            </p:nvSpPr>
            <p:spPr>
              <a:xfrm>
                <a:off x="6874328" y="304691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2" name="任意多边形: 形状 671"/>
              <p:cNvSpPr/>
              <p:nvPr/>
            </p:nvSpPr>
            <p:spPr>
              <a:xfrm>
                <a:off x="6811662" y="3221085"/>
                <a:ext cx="49895" cy="93120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3" name="任意多边形: 形状 672"/>
              <p:cNvSpPr/>
              <p:nvPr/>
            </p:nvSpPr>
            <p:spPr>
              <a:xfrm>
                <a:off x="6541692" y="261745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6541692" y="269007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6597775" y="2690074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6" name="任意多边形: 形状 675"/>
              <p:cNvSpPr/>
              <p:nvPr/>
            </p:nvSpPr>
            <p:spPr>
              <a:xfrm>
                <a:off x="6597775" y="2779110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7" name="任意多边形: 形状 676"/>
              <p:cNvSpPr/>
              <p:nvPr/>
            </p:nvSpPr>
            <p:spPr>
              <a:xfrm>
                <a:off x="6597775" y="2906062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8" name="任意多边形: 形状 677"/>
              <p:cNvSpPr/>
              <p:nvPr/>
            </p:nvSpPr>
            <p:spPr>
              <a:xfrm>
                <a:off x="6541692" y="284457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9" name="任意多边形: 形状 678"/>
              <p:cNvSpPr/>
              <p:nvPr/>
            </p:nvSpPr>
            <p:spPr>
              <a:xfrm>
                <a:off x="6541692" y="2913742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0" name="任意多边形: 形状 679"/>
              <p:cNvSpPr/>
              <p:nvPr/>
            </p:nvSpPr>
            <p:spPr>
              <a:xfrm>
                <a:off x="6541692" y="298292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1" name="任意多边形: 形状 680"/>
              <p:cNvSpPr/>
              <p:nvPr/>
            </p:nvSpPr>
            <p:spPr>
              <a:xfrm>
                <a:off x="6541692" y="3052093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6541692" y="312125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6541692" y="319044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4" name="任意多边形: 形状 683"/>
              <p:cNvSpPr/>
              <p:nvPr/>
            </p:nvSpPr>
            <p:spPr>
              <a:xfrm>
                <a:off x="6541692" y="3268000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5" name="任意多边形: 形状 684"/>
              <p:cNvSpPr/>
              <p:nvPr/>
            </p:nvSpPr>
            <p:spPr>
              <a:xfrm>
                <a:off x="6597775" y="3221085"/>
                <a:ext cx="49895" cy="93120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6" name="任意多边形: 形状 685"/>
              <p:cNvSpPr/>
              <p:nvPr/>
            </p:nvSpPr>
            <p:spPr>
              <a:xfrm>
                <a:off x="6597775" y="3135055"/>
                <a:ext cx="49895" cy="46205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7" name="任意多边形: 形状 686"/>
              <p:cNvSpPr/>
              <p:nvPr/>
            </p:nvSpPr>
            <p:spPr>
              <a:xfrm>
                <a:off x="6660177" y="2974699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8" name="任意多边形: 形状 687"/>
              <p:cNvSpPr/>
              <p:nvPr/>
            </p:nvSpPr>
            <p:spPr>
              <a:xfrm>
                <a:off x="6660177" y="3031429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9" name="任意多边形: 形状 688"/>
              <p:cNvSpPr/>
              <p:nvPr/>
            </p:nvSpPr>
            <p:spPr>
              <a:xfrm>
                <a:off x="6660177" y="308813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6660177" y="272026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6660177" y="277699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2" name="任意多边形: 形状 691"/>
              <p:cNvSpPr/>
              <p:nvPr/>
            </p:nvSpPr>
            <p:spPr>
              <a:xfrm>
                <a:off x="6660177" y="2522565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3" name="任意多边形: 形状 692"/>
              <p:cNvSpPr/>
              <p:nvPr/>
            </p:nvSpPr>
            <p:spPr>
              <a:xfrm>
                <a:off x="6660177" y="2579275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6660177" y="2833706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5" name="任意多边形: 形状 694"/>
              <p:cNvSpPr/>
              <p:nvPr/>
            </p:nvSpPr>
            <p:spPr>
              <a:xfrm>
                <a:off x="6660177" y="314484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6" name="任意多边形: 形状 695"/>
              <p:cNvSpPr/>
              <p:nvPr/>
            </p:nvSpPr>
            <p:spPr>
              <a:xfrm>
                <a:off x="6660177" y="320155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7" name="任意多边形: 形状 696"/>
              <p:cNvSpPr/>
              <p:nvPr/>
            </p:nvSpPr>
            <p:spPr>
              <a:xfrm>
                <a:off x="6660177" y="3268000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60" name="矩形 1159"/>
          <p:cNvSpPr/>
          <p:nvPr userDrawn="1"/>
        </p:nvSpPr>
        <p:spPr>
          <a:xfrm flipV="1">
            <a:off x="163385" y="712663"/>
            <a:ext cx="11567886" cy="25610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48">
                <a:srgbClr val="FFFFFF">
                  <a:alpha val="14000"/>
                </a:srgbClr>
              </a:gs>
              <a:gs pos="7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1" name="图片 116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4" y="891516"/>
            <a:ext cx="2001252" cy="353067"/>
          </a:xfrm>
          <a:prstGeom prst="rect">
            <a:avLst/>
          </a:prstGeom>
        </p:spPr>
      </p:pic>
      <p:sp>
        <p:nvSpPr>
          <p:cNvPr id="1164" name="等腰三角形 1163"/>
          <p:cNvSpPr/>
          <p:nvPr userDrawn="1"/>
        </p:nvSpPr>
        <p:spPr>
          <a:xfrm>
            <a:off x="5947687" y="4965700"/>
            <a:ext cx="296626" cy="1636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</a:t>
            </a:r>
            <a:r>
              <a:rPr lang="zh-CN" altLang="en-US"/>
              <a:t>中国电子系统技术有限公司版权所有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8778875" cy="10286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924" y="1"/>
            <a:ext cx="8712201" cy="10286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7"/>
          </p:nvPr>
        </p:nvSpPr>
        <p:spPr>
          <a:xfrm>
            <a:off x="9203241" y="82747"/>
            <a:ext cx="2909888" cy="206381"/>
          </a:xfrm>
        </p:spPr>
        <p:txBody>
          <a:bodyPr lIns="0" tIns="0" rIns="0" bIns="0"/>
          <a:lstStyle>
            <a:lvl1pPr algn="r">
              <a:defRPr>
                <a:solidFill>
                  <a:schemeClr val="accent3"/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 rot="21119254">
            <a:off x="4450627" y="-2260236"/>
            <a:ext cx="6392814" cy="6392814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203200" y="1527511"/>
            <a:ext cx="11567886" cy="43943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2505716"/>
            <a:ext cx="12191999" cy="4376283"/>
            <a:chOff x="0" y="2505716"/>
            <a:chExt cx="12191999" cy="4376283"/>
          </a:xfrm>
          <a:gradFill>
            <a:gsLst>
              <a:gs pos="14000">
                <a:schemeClr val="accent1"/>
              </a:gs>
              <a:gs pos="64000">
                <a:schemeClr val="accent1">
                  <a:lumMod val="60000"/>
                  <a:lumOff val="40000"/>
                </a:schemeClr>
              </a:gs>
              <a:gs pos="100000">
                <a:srgbClr val="1E008A"/>
              </a:gs>
            </a:gsLst>
            <a:path path="circle">
              <a:fillToRect l="50000" t="-80000" r="50000" b="180000"/>
            </a:path>
          </a:gradFill>
        </p:grpSpPr>
        <p:grpSp>
          <p:nvGrpSpPr>
            <p:cNvPr id="12" name="组合 11"/>
            <p:cNvGrpSpPr/>
            <p:nvPr userDrawn="1"/>
          </p:nvGrpSpPr>
          <p:grpSpPr>
            <a:xfrm>
              <a:off x="0" y="2505716"/>
              <a:ext cx="2271613" cy="4352283"/>
              <a:chOff x="1" y="2505716"/>
              <a:chExt cx="2131570" cy="4352283"/>
            </a:xfrm>
            <a:grpFill/>
          </p:grpSpPr>
          <p:sp>
            <p:nvSpPr>
              <p:cNvPr id="1262" name="任意多边形: 形状 1261"/>
              <p:cNvSpPr/>
              <p:nvPr/>
            </p:nvSpPr>
            <p:spPr>
              <a:xfrm>
                <a:off x="1" y="68062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3" name="任意多边形: 形状 1262"/>
              <p:cNvSpPr/>
              <p:nvPr/>
            </p:nvSpPr>
            <p:spPr>
              <a:xfrm>
                <a:off x="1" y="671685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4" name="任意多边形: 形状 1263"/>
              <p:cNvSpPr/>
              <p:nvPr/>
            </p:nvSpPr>
            <p:spPr>
              <a:xfrm>
                <a:off x="1" y="6648298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5" name="任意多边形: 形状 1264"/>
              <p:cNvSpPr/>
              <p:nvPr/>
            </p:nvSpPr>
            <p:spPr>
              <a:xfrm>
                <a:off x="1" y="652150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6" name="任意多边形: 形状 1265"/>
              <p:cNvSpPr/>
              <p:nvPr/>
            </p:nvSpPr>
            <p:spPr>
              <a:xfrm>
                <a:off x="1" y="645221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7" name="任意多边形: 形状 1266"/>
              <p:cNvSpPr/>
              <p:nvPr/>
            </p:nvSpPr>
            <p:spPr>
              <a:xfrm>
                <a:off x="1" y="638289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8" name="任意多边形: 形状 1267"/>
              <p:cNvSpPr/>
              <p:nvPr/>
            </p:nvSpPr>
            <p:spPr>
              <a:xfrm>
                <a:off x="1" y="631361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9" name="任意多边形: 形状 1268"/>
              <p:cNvSpPr/>
              <p:nvPr/>
            </p:nvSpPr>
            <p:spPr>
              <a:xfrm>
                <a:off x="1" y="62443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0" name="任意多边形: 形状 1269"/>
              <p:cNvSpPr/>
              <p:nvPr/>
            </p:nvSpPr>
            <p:spPr>
              <a:xfrm>
                <a:off x="1" y="61750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1" name="任意多边形: 形状 1270"/>
              <p:cNvSpPr/>
              <p:nvPr/>
            </p:nvSpPr>
            <p:spPr>
              <a:xfrm>
                <a:off x="1" y="610574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2" name="任意多边形: 形状 1271"/>
              <p:cNvSpPr/>
              <p:nvPr/>
            </p:nvSpPr>
            <p:spPr>
              <a:xfrm>
                <a:off x="1" y="603645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3" name="任意多边形: 形状 1272"/>
              <p:cNvSpPr/>
              <p:nvPr/>
            </p:nvSpPr>
            <p:spPr>
              <a:xfrm>
                <a:off x="1" y="592438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4" name="任意多边形: 形状 1273"/>
              <p:cNvSpPr/>
              <p:nvPr/>
            </p:nvSpPr>
            <p:spPr>
              <a:xfrm>
                <a:off x="1" y="58595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5" name="任意多边形: 形状 1274"/>
              <p:cNvSpPr/>
              <p:nvPr/>
            </p:nvSpPr>
            <p:spPr>
              <a:xfrm>
                <a:off x="1" y="579465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6" name="任意多边形: 形状 1275"/>
              <p:cNvSpPr/>
              <p:nvPr/>
            </p:nvSpPr>
            <p:spPr>
              <a:xfrm>
                <a:off x="1" y="565975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7" name="任意多边形: 形状 1276"/>
              <p:cNvSpPr/>
              <p:nvPr/>
            </p:nvSpPr>
            <p:spPr>
              <a:xfrm>
                <a:off x="1" y="559636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8" name="任意多边形: 形状 1277"/>
              <p:cNvSpPr/>
              <p:nvPr/>
            </p:nvSpPr>
            <p:spPr>
              <a:xfrm>
                <a:off x="1" y="553295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9" name="任意多边形: 形状 1278"/>
              <p:cNvSpPr/>
              <p:nvPr/>
            </p:nvSpPr>
            <p:spPr>
              <a:xfrm>
                <a:off x="1" y="54695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0" name="任意多边形: 形状 1279"/>
              <p:cNvSpPr/>
              <p:nvPr/>
            </p:nvSpPr>
            <p:spPr>
              <a:xfrm>
                <a:off x="132947" y="51547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1" name="任意多边形: 形状 1280"/>
              <p:cNvSpPr/>
              <p:nvPr/>
            </p:nvSpPr>
            <p:spPr>
              <a:xfrm>
                <a:off x="132947" y="52307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2" name="任意多边形: 形状 1281"/>
              <p:cNvSpPr/>
              <p:nvPr/>
            </p:nvSpPr>
            <p:spPr>
              <a:xfrm>
                <a:off x="132947" y="53066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3" name="任意多边形: 形状 1282"/>
              <p:cNvSpPr/>
              <p:nvPr/>
            </p:nvSpPr>
            <p:spPr>
              <a:xfrm>
                <a:off x="132947" y="5382569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4" name="任意多边形: 形状 1283"/>
              <p:cNvSpPr/>
              <p:nvPr/>
            </p:nvSpPr>
            <p:spPr>
              <a:xfrm>
                <a:off x="132947" y="5458498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5" name="任意多边形: 形状 1284"/>
              <p:cNvSpPr/>
              <p:nvPr/>
            </p:nvSpPr>
            <p:spPr>
              <a:xfrm>
                <a:off x="132947" y="553442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6" name="任意多边形: 形状 1285"/>
              <p:cNvSpPr/>
              <p:nvPr/>
            </p:nvSpPr>
            <p:spPr>
              <a:xfrm>
                <a:off x="132947" y="561035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7" name="任意多边形: 形状 1286"/>
              <p:cNvSpPr/>
              <p:nvPr/>
            </p:nvSpPr>
            <p:spPr>
              <a:xfrm>
                <a:off x="132947" y="568628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8" name="任意多边形: 形状 1287"/>
              <p:cNvSpPr/>
              <p:nvPr/>
            </p:nvSpPr>
            <p:spPr>
              <a:xfrm>
                <a:off x="132947" y="576221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9" name="任意多边形: 形状 1288"/>
              <p:cNvSpPr/>
              <p:nvPr/>
            </p:nvSpPr>
            <p:spPr>
              <a:xfrm>
                <a:off x="132947" y="58381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0" name="任意多边形: 形状 1289"/>
              <p:cNvSpPr/>
              <p:nvPr/>
            </p:nvSpPr>
            <p:spPr>
              <a:xfrm>
                <a:off x="132947" y="59140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1" name="任意多边形: 形状 1290"/>
              <p:cNvSpPr/>
              <p:nvPr/>
            </p:nvSpPr>
            <p:spPr>
              <a:xfrm>
                <a:off x="132947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2" name="任意多边形: 形状 1291"/>
              <p:cNvSpPr/>
              <p:nvPr/>
            </p:nvSpPr>
            <p:spPr>
              <a:xfrm>
                <a:off x="983278" y="5785046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3" name="任意多边形: 形状 1292"/>
              <p:cNvSpPr/>
              <p:nvPr/>
            </p:nvSpPr>
            <p:spPr>
              <a:xfrm>
                <a:off x="983278" y="5661221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4" name="任意多边形: 形状 1293"/>
              <p:cNvSpPr/>
              <p:nvPr/>
            </p:nvSpPr>
            <p:spPr>
              <a:xfrm>
                <a:off x="983278" y="5860975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5" name="任意多边形: 形状 1294"/>
              <p:cNvSpPr/>
              <p:nvPr/>
            </p:nvSpPr>
            <p:spPr>
              <a:xfrm>
                <a:off x="983278" y="5936904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6" name="任意多边形: 形状 1295"/>
              <p:cNvSpPr/>
              <p:nvPr/>
            </p:nvSpPr>
            <p:spPr>
              <a:xfrm>
                <a:off x="983278" y="6012833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7" name="任意多边形: 形状 1296"/>
              <p:cNvSpPr/>
              <p:nvPr/>
            </p:nvSpPr>
            <p:spPr>
              <a:xfrm>
                <a:off x="983278" y="6088762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8" name="任意多边形: 形状 1297"/>
              <p:cNvSpPr/>
              <p:nvPr/>
            </p:nvSpPr>
            <p:spPr>
              <a:xfrm>
                <a:off x="983278" y="6164691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9" name="任意多边形: 形状 1298"/>
              <p:cNvSpPr/>
              <p:nvPr/>
            </p:nvSpPr>
            <p:spPr>
              <a:xfrm>
                <a:off x="983278" y="6240620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0" name="任意多边形: 形状 1299"/>
              <p:cNvSpPr/>
              <p:nvPr/>
            </p:nvSpPr>
            <p:spPr>
              <a:xfrm>
                <a:off x="983278" y="6316549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1" name="任意多边形: 形状 1300"/>
              <p:cNvSpPr/>
              <p:nvPr/>
            </p:nvSpPr>
            <p:spPr>
              <a:xfrm>
                <a:off x="983278" y="6392478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2" name="任意多边形: 形状 1301"/>
              <p:cNvSpPr/>
              <p:nvPr/>
            </p:nvSpPr>
            <p:spPr>
              <a:xfrm>
                <a:off x="983278" y="6468407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3" name="任意多边形: 形状 1302"/>
              <p:cNvSpPr/>
              <p:nvPr/>
            </p:nvSpPr>
            <p:spPr>
              <a:xfrm>
                <a:off x="983278" y="6544336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4" name="任意多边形: 形状 1303"/>
              <p:cNvSpPr/>
              <p:nvPr/>
            </p:nvSpPr>
            <p:spPr>
              <a:xfrm>
                <a:off x="132947" y="61558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5" name="任意多边形: 形状 1304"/>
              <p:cNvSpPr/>
              <p:nvPr/>
            </p:nvSpPr>
            <p:spPr>
              <a:xfrm>
                <a:off x="132947" y="623177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6" name="任意多边形: 形状 1305"/>
              <p:cNvSpPr/>
              <p:nvPr/>
            </p:nvSpPr>
            <p:spPr>
              <a:xfrm>
                <a:off x="132947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7" name="任意多边形: 形状 1306"/>
              <p:cNvSpPr/>
              <p:nvPr/>
            </p:nvSpPr>
            <p:spPr>
              <a:xfrm>
                <a:off x="132947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8" name="任意多边形: 形状 1307"/>
              <p:cNvSpPr/>
              <p:nvPr/>
            </p:nvSpPr>
            <p:spPr>
              <a:xfrm>
                <a:off x="212892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9" name="任意多边形: 形状 1308"/>
              <p:cNvSpPr/>
              <p:nvPr/>
            </p:nvSpPr>
            <p:spPr>
              <a:xfrm>
                <a:off x="212892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0" name="任意多边形: 形状 1309"/>
              <p:cNvSpPr/>
              <p:nvPr/>
            </p:nvSpPr>
            <p:spPr>
              <a:xfrm>
                <a:off x="212892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1" name="任意多边形: 形状 1310"/>
              <p:cNvSpPr/>
              <p:nvPr/>
            </p:nvSpPr>
            <p:spPr>
              <a:xfrm>
                <a:off x="212892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2" name="任意多边形: 形状 1311"/>
              <p:cNvSpPr/>
              <p:nvPr/>
            </p:nvSpPr>
            <p:spPr>
              <a:xfrm>
                <a:off x="212892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3" name="任意多边形: 形状 1312"/>
              <p:cNvSpPr/>
              <p:nvPr/>
            </p:nvSpPr>
            <p:spPr>
              <a:xfrm>
                <a:off x="212892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4" name="任意多边形: 形状 1313"/>
              <p:cNvSpPr/>
              <p:nvPr/>
            </p:nvSpPr>
            <p:spPr>
              <a:xfrm>
                <a:off x="583381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5" name="任意多边形: 形状 1314"/>
              <p:cNvSpPr/>
              <p:nvPr/>
            </p:nvSpPr>
            <p:spPr>
              <a:xfrm>
                <a:off x="583381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6" name="任意多边形: 形状 1315"/>
              <p:cNvSpPr/>
              <p:nvPr/>
            </p:nvSpPr>
            <p:spPr>
              <a:xfrm>
                <a:off x="583381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7" name="任意多边形: 形状 1316"/>
              <p:cNvSpPr/>
              <p:nvPr/>
            </p:nvSpPr>
            <p:spPr>
              <a:xfrm>
                <a:off x="583381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8" name="任意多边形: 形状 1317"/>
              <p:cNvSpPr/>
              <p:nvPr/>
            </p:nvSpPr>
            <p:spPr>
              <a:xfrm>
                <a:off x="583381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9" name="任意多边形: 形状 1318"/>
              <p:cNvSpPr/>
              <p:nvPr/>
            </p:nvSpPr>
            <p:spPr>
              <a:xfrm>
                <a:off x="656569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0" name="任意多边形: 形状 1319"/>
              <p:cNvSpPr/>
              <p:nvPr/>
            </p:nvSpPr>
            <p:spPr>
              <a:xfrm>
                <a:off x="656569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1" name="任意多边形: 形状 1320"/>
              <p:cNvSpPr/>
              <p:nvPr/>
            </p:nvSpPr>
            <p:spPr>
              <a:xfrm>
                <a:off x="656569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2" name="任意多边形: 形状 1321"/>
              <p:cNvSpPr/>
              <p:nvPr/>
            </p:nvSpPr>
            <p:spPr>
              <a:xfrm>
                <a:off x="656569" y="595453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3" name="任意多边形: 形状 1322"/>
              <p:cNvSpPr/>
              <p:nvPr/>
            </p:nvSpPr>
            <p:spPr>
              <a:xfrm>
                <a:off x="729785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4" name="任意多边形: 形状 1323"/>
              <p:cNvSpPr/>
              <p:nvPr/>
            </p:nvSpPr>
            <p:spPr>
              <a:xfrm>
                <a:off x="729785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5" name="任意多边形: 形状 1324"/>
              <p:cNvSpPr/>
              <p:nvPr/>
            </p:nvSpPr>
            <p:spPr>
              <a:xfrm>
                <a:off x="729785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6" name="任意多边形: 形状 1325"/>
              <p:cNvSpPr/>
              <p:nvPr/>
            </p:nvSpPr>
            <p:spPr>
              <a:xfrm>
                <a:off x="729785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7" name="任意多边形: 形状 1326"/>
              <p:cNvSpPr/>
              <p:nvPr/>
            </p:nvSpPr>
            <p:spPr>
              <a:xfrm>
                <a:off x="802972" y="5424588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8" name="任意多边形: 形状 1327"/>
              <p:cNvSpPr/>
              <p:nvPr/>
            </p:nvSpPr>
            <p:spPr>
              <a:xfrm>
                <a:off x="802972" y="5634658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9" name="任意多边形: 形状 1328"/>
              <p:cNvSpPr/>
              <p:nvPr/>
            </p:nvSpPr>
            <p:spPr>
              <a:xfrm>
                <a:off x="583381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0" name="任意多边形: 形状 1329"/>
              <p:cNvSpPr/>
              <p:nvPr/>
            </p:nvSpPr>
            <p:spPr>
              <a:xfrm>
                <a:off x="656569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1" name="任意多边形: 形状 1330"/>
              <p:cNvSpPr/>
              <p:nvPr/>
            </p:nvSpPr>
            <p:spPr>
              <a:xfrm>
                <a:off x="729785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2" name="任意多边形: 形状 1331"/>
              <p:cNvSpPr/>
              <p:nvPr/>
            </p:nvSpPr>
            <p:spPr>
              <a:xfrm>
                <a:off x="802972" y="5524819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3" name="任意多边形: 形状 1332"/>
              <p:cNvSpPr/>
              <p:nvPr/>
            </p:nvSpPr>
            <p:spPr>
              <a:xfrm>
                <a:off x="802972" y="5739692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4" name="任意多边形: 形状 1333"/>
              <p:cNvSpPr/>
              <p:nvPr/>
            </p:nvSpPr>
            <p:spPr>
              <a:xfrm>
                <a:off x="583381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5" name="任意多边形: 形状 1334"/>
              <p:cNvSpPr/>
              <p:nvPr/>
            </p:nvSpPr>
            <p:spPr>
              <a:xfrm>
                <a:off x="656569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6" name="任意多边形: 形状 1335"/>
              <p:cNvSpPr/>
              <p:nvPr/>
            </p:nvSpPr>
            <p:spPr>
              <a:xfrm>
                <a:off x="656569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7" name="任意多边形: 形状 1336"/>
              <p:cNvSpPr/>
              <p:nvPr/>
            </p:nvSpPr>
            <p:spPr>
              <a:xfrm>
                <a:off x="729785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8" name="任意多边形: 形状 1337"/>
              <p:cNvSpPr/>
              <p:nvPr/>
            </p:nvSpPr>
            <p:spPr>
              <a:xfrm>
                <a:off x="583381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9" name="任意多边形: 形状 1338"/>
              <p:cNvSpPr/>
              <p:nvPr/>
            </p:nvSpPr>
            <p:spPr>
              <a:xfrm>
                <a:off x="656569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0" name="任意多边形: 形状 1339"/>
              <p:cNvSpPr/>
              <p:nvPr/>
            </p:nvSpPr>
            <p:spPr>
              <a:xfrm>
                <a:off x="656569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1" name="任意多边形: 形状 1340"/>
              <p:cNvSpPr/>
              <p:nvPr/>
            </p:nvSpPr>
            <p:spPr>
              <a:xfrm>
                <a:off x="729785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2" name="任意多边形: 形状 1341"/>
              <p:cNvSpPr/>
              <p:nvPr/>
            </p:nvSpPr>
            <p:spPr>
              <a:xfrm>
                <a:off x="802972" y="6050275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3" name="任意多边形: 形状 1342"/>
              <p:cNvSpPr/>
              <p:nvPr/>
            </p:nvSpPr>
            <p:spPr>
              <a:xfrm>
                <a:off x="802972" y="6180149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4" name="任意多边形: 形状 1343"/>
              <p:cNvSpPr/>
              <p:nvPr/>
            </p:nvSpPr>
            <p:spPr>
              <a:xfrm>
                <a:off x="802972" y="6278938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5" name="任意多边形: 形状 1344"/>
              <p:cNvSpPr/>
              <p:nvPr/>
            </p:nvSpPr>
            <p:spPr>
              <a:xfrm>
                <a:off x="583381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6" name="任意多边形: 形状 1345"/>
              <p:cNvSpPr/>
              <p:nvPr/>
            </p:nvSpPr>
            <p:spPr>
              <a:xfrm>
                <a:off x="729785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7" name="任意多边形: 形状 1346"/>
              <p:cNvSpPr/>
              <p:nvPr/>
            </p:nvSpPr>
            <p:spPr>
              <a:xfrm>
                <a:off x="802972" y="6386375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8" name="任意多边形: 形状 1347"/>
              <p:cNvSpPr/>
              <p:nvPr/>
            </p:nvSpPr>
            <p:spPr>
              <a:xfrm>
                <a:off x="583381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9" name="任意多边形: 形状 1348"/>
              <p:cNvSpPr/>
              <p:nvPr/>
            </p:nvSpPr>
            <p:spPr>
              <a:xfrm>
                <a:off x="729785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0" name="任意多边形: 形状 1349"/>
              <p:cNvSpPr/>
              <p:nvPr/>
            </p:nvSpPr>
            <p:spPr>
              <a:xfrm>
                <a:off x="802972" y="6588362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1" name="任意多边形: 形状 1350"/>
              <p:cNvSpPr/>
              <p:nvPr/>
            </p:nvSpPr>
            <p:spPr>
              <a:xfrm>
                <a:off x="802972" y="6716822"/>
                <a:ext cx="65113" cy="58381"/>
              </a:xfrm>
              <a:custGeom>
                <a:avLst/>
                <a:gdLst>
                  <a:gd name="connsiteX0" fmla="*/ 76865 w 76865"/>
                  <a:gd name="connsiteY0" fmla="*/ 69834 h 69834"/>
                  <a:gd name="connsiteX1" fmla="*/ 0 w 76865"/>
                  <a:gd name="connsiteY1" fmla="*/ 69834 h 69834"/>
                  <a:gd name="connsiteX2" fmla="*/ 0 w 76865"/>
                  <a:gd name="connsiteY2" fmla="*/ 0 h 69834"/>
                  <a:gd name="connsiteX3" fmla="*/ 76865 w 76865"/>
                  <a:gd name="connsiteY3" fmla="*/ 0 h 69834"/>
                  <a:gd name="connsiteX4" fmla="*/ 76865 w 76865"/>
                  <a:gd name="connsiteY4" fmla="*/ 69834 h 69834"/>
                  <a:gd name="connsiteX5" fmla="*/ 16901 w 76865"/>
                  <a:gd name="connsiteY5" fmla="*/ 52933 h 69834"/>
                  <a:gd name="connsiteX6" fmla="*/ 59964 w 76865"/>
                  <a:gd name="connsiteY6" fmla="*/ 52933 h 69834"/>
                  <a:gd name="connsiteX7" fmla="*/ 59964 w 76865"/>
                  <a:gd name="connsiteY7" fmla="*/ 16901 h 69834"/>
                  <a:gd name="connsiteX8" fmla="*/ 16901 w 76865"/>
                  <a:gd name="connsiteY8" fmla="*/ 16901 h 69834"/>
                  <a:gd name="connsiteX9" fmla="*/ 16901 w 76865"/>
                  <a:gd name="connsiteY9" fmla="*/ 52933 h 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69834">
                    <a:moveTo>
                      <a:pt x="76865" y="69834"/>
                    </a:moveTo>
                    <a:lnTo>
                      <a:pt x="0" y="6983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69834"/>
                    </a:lnTo>
                    <a:close/>
                    <a:moveTo>
                      <a:pt x="16901" y="52933"/>
                    </a:moveTo>
                    <a:lnTo>
                      <a:pt x="59964" y="5293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29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2" name="任意多边形: 形状 1351"/>
              <p:cNvSpPr/>
              <p:nvPr/>
            </p:nvSpPr>
            <p:spPr>
              <a:xfrm>
                <a:off x="802972" y="5844727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3" name="任意多边形: 形状 1352"/>
              <p:cNvSpPr/>
              <p:nvPr/>
            </p:nvSpPr>
            <p:spPr>
              <a:xfrm>
                <a:off x="1658631" y="338725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4" name="任意多边形: 形状 1353"/>
              <p:cNvSpPr/>
              <p:nvPr/>
            </p:nvSpPr>
            <p:spPr>
              <a:xfrm>
                <a:off x="1658631" y="349228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5" name="任意多边形: 形状 1354"/>
              <p:cNvSpPr/>
              <p:nvPr/>
            </p:nvSpPr>
            <p:spPr>
              <a:xfrm>
                <a:off x="1658631" y="370235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6" name="任意多边形: 形状 1355"/>
              <p:cNvSpPr/>
              <p:nvPr/>
            </p:nvSpPr>
            <p:spPr>
              <a:xfrm>
                <a:off x="1658631" y="380738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7" name="任意多边形: 形状 1356"/>
              <p:cNvSpPr/>
              <p:nvPr/>
            </p:nvSpPr>
            <p:spPr>
              <a:xfrm>
                <a:off x="1658631" y="391242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8" name="任意多边形: 形状 1357"/>
              <p:cNvSpPr/>
              <p:nvPr/>
            </p:nvSpPr>
            <p:spPr>
              <a:xfrm>
                <a:off x="1731846" y="338725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9" name="任意多边形: 形状 1358"/>
              <p:cNvSpPr/>
              <p:nvPr/>
            </p:nvSpPr>
            <p:spPr>
              <a:xfrm>
                <a:off x="1731846" y="349228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0" name="任意多边形: 形状 1359"/>
              <p:cNvSpPr/>
              <p:nvPr/>
            </p:nvSpPr>
            <p:spPr>
              <a:xfrm>
                <a:off x="1731846" y="380738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1" name="任意多边形: 形状 1360"/>
              <p:cNvSpPr/>
              <p:nvPr/>
            </p:nvSpPr>
            <p:spPr>
              <a:xfrm>
                <a:off x="1731846" y="402226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2" name="任意多边形: 形状 1361"/>
              <p:cNvSpPr/>
              <p:nvPr/>
            </p:nvSpPr>
            <p:spPr>
              <a:xfrm>
                <a:off x="1805033" y="338725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3" name="任意多边形: 形状 1362"/>
              <p:cNvSpPr/>
              <p:nvPr/>
            </p:nvSpPr>
            <p:spPr>
              <a:xfrm>
                <a:off x="1805033" y="349228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4" name="任意多边形: 形状 1363"/>
              <p:cNvSpPr/>
              <p:nvPr/>
            </p:nvSpPr>
            <p:spPr>
              <a:xfrm>
                <a:off x="1805033" y="380738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5" name="任意多边形: 形状 1364"/>
              <p:cNvSpPr/>
              <p:nvPr/>
            </p:nvSpPr>
            <p:spPr>
              <a:xfrm>
                <a:off x="1805033" y="391242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6" name="任意多边形: 形状 1365"/>
              <p:cNvSpPr/>
              <p:nvPr/>
            </p:nvSpPr>
            <p:spPr>
              <a:xfrm>
                <a:off x="1878250" y="349228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7" name="任意多边形: 形状 1366"/>
              <p:cNvSpPr/>
              <p:nvPr/>
            </p:nvSpPr>
            <p:spPr>
              <a:xfrm>
                <a:off x="1878250" y="370235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8" name="任意多边形: 形状 1367"/>
              <p:cNvSpPr/>
              <p:nvPr/>
            </p:nvSpPr>
            <p:spPr>
              <a:xfrm>
                <a:off x="1658631" y="359251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9" name="任意多边形: 形状 1368"/>
              <p:cNvSpPr/>
              <p:nvPr/>
            </p:nvSpPr>
            <p:spPr>
              <a:xfrm>
                <a:off x="1731846" y="359251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0" name="任意多边形: 形状 1369"/>
              <p:cNvSpPr/>
              <p:nvPr/>
            </p:nvSpPr>
            <p:spPr>
              <a:xfrm>
                <a:off x="1805033" y="359251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1" name="任意多边形: 形状 1370"/>
              <p:cNvSpPr/>
              <p:nvPr/>
            </p:nvSpPr>
            <p:spPr>
              <a:xfrm>
                <a:off x="1878250" y="359251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2" name="任意多边形: 形状 1371"/>
              <p:cNvSpPr/>
              <p:nvPr/>
            </p:nvSpPr>
            <p:spPr>
              <a:xfrm>
                <a:off x="1878250" y="380738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3" name="任意多边形: 形状 1372"/>
              <p:cNvSpPr/>
              <p:nvPr/>
            </p:nvSpPr>
            <p:spPr>
              <a:xfrm>
                <a:off x="1658631" y="41179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4" name="任意多边形: 形状 1373"/>
              <p:cNvSpPr/>
              <p:nvPr/>
            </p:nvSpPr>
            <p:spPr>
              <a:xfrm>
                <a:off x="1731846" y="41179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5" name="任意多边形: 形状 1374"/>
              <p:cNvSpPr/>
              <p:nvPr/>
            </p:nvSpPr>
            <p:spPr>
              <a:xfrm>
                <a:off x="1731846" y="4247845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6" name="任意多边形: 形状 1375"/>
              <p:cNvSpPr/>
              <p:nvPr/>
            </p:nvSpPr>
            <p:spPr>
              <a:xfrm>
                <a:off x="1805033" y="41179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7" name="任意多边形: 形状 1376"/>
              <p:cNvSpPr/>
              <p:nvPr/>
            </p:nvSpPr>
            <p:spPr>
              <a:xfrm>
                <a:off x="1658631" y="434553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8" name="任意多边形: 形状 1377"/>
              <p:cNvSpPr/>
              <p:nvPr/>
            </p:nvSpPr>
            <p:spPr>
              <a:xfrm>
                <a:off x="1731846" y="45544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9" name="任意多边形: 形状 1378"/>
              <p:cNvSpPr/>
              <p:nvPr/>
            </p:nvSpPr>
            <p:spPr>
              <a:xfrm>
                <a:off x="1805033" y="434553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0" name="任意多边形: 形状 1379"/>
              <p:cNvSpPr/>
              <p:nvPr/>
            </p:nvSpPr>
            <p:spPr>
              <a:xfrm>
                <a:off x="1878250" y="41179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1" name="任意多边形: 形状 1380"/>
              <p:cNvSpPr/>
              <p:nvPr/>
            </p:nvSpPr>
            <p:spPr>
              <a:xfrm>
                <a:off x="1878250" y="4247845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2" name="任意多边形: 形状 1381"/>
              <p:cNvSpPr/>
              <p:nvPr/>
            </p:nvSpPr>
            <p:spPr>
              <a:xfrm>
                <a:off x="1878250" y="434663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3" name="任意多边形: 形状 1382"/>
              <p:cNvSpPr/>
              <p:nvPr/>
            </p:nvSpPr>
            <p:spPr>
              <a:xfrm>
                <a:off x="1658631" y="445296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4" name="任意多边形: 形状 1383"/>
              <p:cNvSpPr/>
              <p:nvPr/>
            </p:nvSpPr>
            <p:spPr>
              <a:xfrm>
                <a:off x="1805033" y="445296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5" name="任意多边形: 形状 1384"/>
              <p:cNvSpPr/>
              <p:nvPr/>
            </p:nvSpPr>
            <p:spPr>
              <a:xfrm>
                <a:off x="1878250" y="445407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6" name="任意多边形: 形状 1385"/>
              <p:cNvSpPr/>
              <p:nvPr/>
            </p:nvSpPr>
            <p:spPr>
              <a:xfrm>
                <a:off x="1658631" y="45539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7" name="任意多边形: 形状 1386"/>
              <p:cNvSpPr/>
              <p:nvPr/>
            </p:nvSpPr>
            <p:spPr>
              <a:xfrm>
                <a:off x="1805033" y="45539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8" name="任意多边形: 形状 1387"/>
              <p:cNvSpPr/>
              <p:nvPr/>
            </p:nvSpPr>
            <p:spPr>
              <a:xfrm>
                <a:off x="1878250" y="391242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9" name="任意多边形: 形状 1388"/>
              <p:cNvSpPr/>
              <p:nvPr/>
            </p:nvSpPr>
            <p:spPr>
              <a:xfrm>
                <a:off x="1658631" y="27381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0" name="任意多边形: 形状 1389"/>
              <p:cNvSpPr/>
              <p:nvPr/>
            </p:nvSpPr>
            <p:spPr>
              <a:xfrm>
                <a:off x="1658631" y="284320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1" name="任意多边形: 形状 1390"/>
              <p:cNvSpPr/>
              <p:nvPr/>
            </p:nvSpPr>
            <p:spPr>
              <a:xfrm>
                <a:off x="1658631" y="251617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2" name="任意多边形: 形状 1391"/>
              <p:cNvSpPr/>
              <p:nvPr/>
            </p:nvSpPr>
            <p:spPr>
              <a:xfrm>
                <a:off x="1658631" y="262120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3" name="任意多边形: 形状 1392"/>
              <p:cNvSpPr/>
              <p:nvPr/>
            </p:nvSpPr>
            <p:spPr>
              <a:xfrm>
                <a:off x="1658631" y="305326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4" name="任意多边形: 形状 1393"/>
              <p:cNvSpPr/>
              <p:nvPr/>
            </p:nvSpPr>
            <p:spPr>
              <a:xfrm>
                <a:off x="1658631" y="315830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5" name="任意多边形: 形状 1394"/>
              <p:cNvSpPr/>
              <p:nvPr/>
            </p:nvSpPr>
            <p:spPr>
              <a:xfrm>
                <a:off x="1658631" y="326336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6" name="任意多边形: 形状 1395"/>
              <p:cNvSpPr/>
              <p:nvPr/>
            </p:nvSpPr>
            <p:spPr>
              <a:xfrm>
                <a:off x="1658631" y="294345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7" name="任意多边形: 形状 1396"/>
              <p:cNvSpPr/>
              <p:nvPr/>
            </p:nvSpPr>
            <p:spPr>
              <a:xfrm>
                <a:off x="1658631" y="46600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8" name="任意多边形: 形状 1397"/>
              <p:cNvSpPr/>
              <p:nvPr/>
            </p:nvSpPr>
            <p:spPr>
              <a:xfrm>
                <a:off x="1658631" y="476513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9" name="任意多边形: 形状 1398"/>
              <p:cNvSpPr/>
              <p:nvPr/>
            </p:nvSpPr>
            <p:spPr>
              <a:xfrm>
                <a:off x="1658631" y="49752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0" name="任意多边形: 形状 1399"/>
              <p:cNvSpPr/>
              <p:nvPr/>
            </p:nvSpPr>
            <p:spPr>
              <a:xfrm>
                <a:off x="1658631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1" name="任意多边形: 形状 1400"/>
              <p:cNvSpPr/>
              <p:nvPr/>
            </p:nvSpPr>
            <p:spPr>
              <a:xfrm>
                <a:off x="1658631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2" name="任意多边形: 形状 1401"/>
              <p:cNvSpPr/>
              <p:nvPr/>
            </p:nvSpPr>
            <p:spPr>
              <a:xfrm>
                <a:off x="1731846" y="46600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3" name="任意多边形: 形状 1402"/>
              <p:cNvSpPr/>
              <p:nvPr/>
            </p:nvSpPr>
            <p:spPr>
              <a:xfrm>
                <a:off x="1731846" y="476513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4" name="任意多边形: 形状 1403"/>
              <p:cNvSpPr/>
              <p:nvPr/>
            </p:nvSpPr>
            <p:spPr>
              <a:xfrm>
                <a:off x="1731846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5" name="任意多边形: 形状 1404"/>
              <p:cNvSpPr/>
              <p:nvPr/>
            </p:nvSpPr>
            <p:spPr>
              <a:xfrm>
                <a:off x="1731846" y="52951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6" name="任意多边形: 形状 1405"/>
              <p:cNvSpPr/>
              <p:nvPr/>
            </p:nvSpPr>
            <p:spPr>
              <a:xfrm>
                <a:off x="1805033" y="46600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7" name="任意多边形: 形状 1406"/>
              <p:cNvSpPr/>
              <p:nvPr/>
            </p:nvSpPr>
            <p:spPr>
              <a:xfrm>
                <a:off x="1805033" y="476513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8" name="任意多边形: 形状 1407"/>
              <p:cNvSpPr/>
              <p:nvPr/>
            </p:nvSpPr>
            <p:spPr>
              <a:xfrm>
                <a:off x="1805033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9" name="任意多边形: 形状 1408"/>
              <p:cNvSpPr/>
              <p:nvPr/>
            </p:nvSpPr>
            <p:spPr>
              <a:xfrm>
                <a:off x="1805033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0" name="任意多边形: 形状 1409"/>
              <p:cNvSpPr/>
              <p:nvPr/>
            </p:nvSpPr>
            <p:spPr>
              <a:xfrm>
                <a:off x="1878250" y="476513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1" name="任意多边形: 形状 1410"/>
              <p:cNvSpPr/>
              <p:nvPr/>
            </p:nvSpPr>
            <p:spPr>
              <a:xfrm>
                <a:off x="1878250" y="49752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2" name="任意多边形: 形状 1411"/>
              <p:cNvSpPr/>
              <p:nvPr/>
            </p:nvSpPr>
            <p:spPr>
              <a:xfrm>
                <a:off x="1658631" y="48653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3" name="任意多边形: 形状 1412"/>
              <p:cNvSpPr/>
              <p:nvPr/>
            </p:nvSpPr>
            <p:spPr>
              <a:xfrm>
                <a:off x="1731846" y="48653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4" name="任意多边形: 形状 1413"/>
              <p:cNvSpPr/>
              <p:nvPr/>
            </p:nvSpPr>
            <p:spPr>
              <a:xfrm>
                <a:off x="1805033" y="48653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5" name="任意多边形: 形状 1414"/>
              <p:cNvSpPr/>
              <p:nvPr/>
            </p:nvSpPr>
            <p:spPr>
              <a:xfrm>
                <a:off x="1878250" y="48653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6" name="任意多边形: 形状 1415"/>
              <p:cNvSpPr/>
              <p:nvPr/>
            </p:nvSpPr>
            <p:spPr>
              <a:xfrm>
                <a:off x="1878250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7" name="任意多边形: 形状 1416"/>
              <p:cNvSpPr/>
              <p:nvPr/>
            </p:nvSpPr>
            <p:spPr>
              <a:xfrm>
                <a:off x="1658631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8" name="任意多边形: 形状 1417"/>
              <p:cNvSpPr/>
              <p:nvPr/>
            </p:nvSpPr>
            <p:spPr>
              <a:xfrm>
                <a:off x="1731846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9" name="任意多边形: 形状 1418"/>
              <p:cNvSpPr/>
              <p:nvPr/>
            </p:nvSpPr>
            <p:spPr>
              <a:xfrm>
                <a:off x="1731846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0" name="任意多边形: 形状 1419"/>
              <p:cNvSpPr/>
              <p:nvPr/>
            </p:nvSpPr>
            <p:spPr>
              <a:xfrm>
                <a:off x="1805033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1" name="任意多边形: 形状 1420"/>
              <p:cNvSpPr/>
              <p:nvPr/>
            </p:nvSpPr>
            <p:spPr>
              <a:xfrm>
                <a:off x="1658631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2" name="任意多边形: 形状 1421"/>
              <p:cNvSpPr/>
              <p:nvPr/>
            </p:nvSpPr>
            <p:spPr>
              <a:xfrm>
                <a:off x="1731846" y="582737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3" name="任意多边形: 形状 1422"/>
              <p:cNvSpPr/>
              <p:nvPr/>
            </p:nvSpPr>
            <p:spPr>
              <a:xfrm>
                <a:off x="1805033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4" name="任意多边形: 形状 1423"/>
              <p:cNvSpPr/>
              <p:nvPr/>
            </p:nvSpPr>
            <p:spPr>
              <a:xfrm>
                <a:off x="1878250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5" name="任意多边形: 形状 1424"/>
              <p:cNvSpPr/>
              <p:nvPr/>
            </p:nvSpPr>
            <p:spPr>
              <a:xfrm>
                <a:off x="1878250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6" name="任意多边形: 形状 1425"/>
              <p:cNvSpPr/>
              <p:nvPr/>
            </p:nvSpPr>
            <p:spPr>
              <a:xfrm>
                <a:off x="1878250" y="561948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7" name="任意多边形: 形状 1426"/>
              <p:cNvSpPr/>
              <p:nvPr/>
            </p:nvSpPr>
            <p:spPr>
              <a:xfrm>
                <a:off x="1658631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8" name="任意多边形: 形状 1427"/>
              <p:cNvSpPr/>
              <p:nvPr/>
            </p:nvSpPr>
            <p:spPr>
              <a:xfrm>
                <a:off x="1805033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9" name="任意多边形: 形状 1428"/>
              <p:cNvSpPr/>
              <p:nvPr/>
            </p:nvSpPr>
            <p:spPr>
              <a:xfrm>
                <a:off x="1878250" y="572692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0" name="任意多边形: 形状 1429"/>
              <p:cNvSpPr/>
              <p:nvPr/>
            </p:nvSpPr>
            <p:spPr>
              <a:xfrm>
                <a:off x="1658631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1" name="任意多边形: 形状 1430"/>
              <p:cNvSpPr/>
              <p:nvPr/>
            </p:nvSpPr>
            <p:spPr>
              <a:xfrm>
                <a:off x="1805033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2" name="任意多边形: 形状 1431"/>
              <p:cNvSpPr/>
              <p:nvPr/>
            </p:nvSpPr>
            <p:spPr>
              <a:xfrm>
                <a:off x="1878250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3" name="任意多边形: 形状 1432"/>
              <p:cNvSpPr/>
              <p:nvPr/>
            </p:nvSpPr>
            <p:spPr>
              <a:xfrm>
                <a:off x="1658631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4" name="任意多边形: 形状 1433"/>
              <p:cNvSpPr/>
              <p:nvPr/>
            </p:nvSpPr>
            <p:spPr>
              <a:xfrm>
                <a:off x="1658631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5" name="任意多边形: 形状 1434"/>
              <p:cNvSpPr/>
              <p:nvPr/>
            </p:nvSpPr>
            <p:spPr>
              <a:xfrm>
                <a:off x="1658631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6" name="任意多边形: 形状 1435"/>
              <p:cNvSpPr/>
              <p:nvPr/>
            </p:nvSpPr>
            <p:spPr>
              <a:xfrm>
                <a:off x="1658631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7" name="任意多边形: 形状 1436"/>
              <p:cNvSpPr/>
              <p:nvPr/>
            </p:nvSpPr>
            <p:spPr>
              <a:xfrm>
                <a:off x="1658631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8" name="任意多边形: 形状 1437"/>
              <p:cNvSpPr/>
              <p:nvPr/>
            </p:nvSpPr>
            <p:spPr>
              <a:xfrm>
                <a:off x="1731846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9" name="任意多边形: 形状 1438"/>
              <p:cNvSpPr/>
              <p:nvPr/>
            </p:nvSpPr>
            <p:spPr>
              <a:xfrm>
                <a:off x="1731846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0" name="任意多边形: 形状 1439"/>
              <p:cNvSpPr/>
              <p:nvPr/>
            </p:nvSpPr>
            <p:spPr>
              <a:xfrm>
                <a:off x="1731846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1" name="任意多边形: 形状 1440"/>
              <p:cNvSpPr/>
              <p:nvPr/>
            </p:nvSpPr>
            <p:spPr>
              <a:xfrm>
                <a:off x="1731846" y="655660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2" name="任意多边形: 形状 1441"/>
              <p:cNvSpPr/>
              <p:nvPr/>
            </p:nvSpPr>
            <p:spPr>
              <a:xfrm>
                <a:off x="1805033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3" name="任意多边形: 形状 1442"/>
              <p:cNvSpPr/>
              <p:nvPr/>
            </p:nvSpPr>
            <p:spPr>
              <a:xfrm>
                <a:off x="1805033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4" name="任意多边形: 形状 1443"/>
              <p:cNvSpPr/>
              <p:nvPr/>
            </p:nvSpPr>
            <p:spPr>
              <a:xfrm>
                <a:off x="1805033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5" name="任意多边形: 形状 1444"/>
              <p:cNvSpPr/>
              <p:nvPr/>
            </p:nvSpPr>
            <p:spPr>
              <a:xfrm>
                <a:off x="1805033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6" name="任意多边形: 形状 1445"/>
              <p:cNvSpPr/>
              <p:nvPr/>
            </p:nvSpPr>
            <p:spPr>
              <a:xfrm>
                <a:off x="1878250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7" name="任意多边形: 形状 1446"/>
              <p:cNvSpPr/>
              <p:nvPr/>
            </p:nvSpPr>
            <p:spPr>
              <a:xfrm>
                <a:off x="1878250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8" name="任意多边形: 形状 1447"/>
              <p:cNvSpPr/>
              <p:nvPr/>
            </p:nvSpPr>
            <p:spPr>
              <a:xfrm>
                <a:off x="1658631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9" name="任意多边形: 形状 1448"/>
              <p:cNvSpPr/>
              <p:nvPr/>
            </p:nvSpPr>
            <p:spPr>
              <a:xfrm>
                <a:off x="1731846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0" name="任意多边形: 形状 1449"/>
              <p:cNvSpPr/>
              <p:nvPr/>
            </p:nvSpPr>
            <p:spPr>
              <a:xfrm>
                <a:off x="1805033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1" name="任意多边形: 形状 1450"/>
              <p:cNvSpPr/>
              <p:nvPr/>
            </p:nvSpPr>
            <p:spPr>
              <a:xfrm>
                <a:off x="1878250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2" name="任意多边形: 形状 1451"/>
              <p:cNvSpPr/>
              <p:nvPr/>
            </p:nvSpPr>
            <p:spPr>
              <a:xfrm>
                <a:off x="1878250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3" name="任意多边形: 形状 1452"/>
              <p:cNvSpPr/>
              <p:nvPr/>
            </p:nvSpPr>
            <p:spPr>
              <a:xfrm>
                <a:off x="1658631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4" name="任意多边形: 形状 1453"/>
              <p:cNvSpPr/>
              <p:nvPr/>
            </p:nvSpPr>
            <p:spPr>
              <a:xfrm>
                <a:off x="1731846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5" name="任意多边形: 形状 1454"/>
              <p:cNvSpPr/>
              <p:nvPr/>
            </p:nvSpPr>
            <p:spPr>
              <a:xfrm>
                <a:off x="1731846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6" name="任意多边形: 形状 1455"/>
              <p:cNvSpPr/>
              <p:nvPr/>
            </p:nvSpPr>
            <p:spPr>
              <a:xfrm>
                <a:off x="1805033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7" name="任意多边形: 形状 1456"/>
              <p:cNvSpPr/>
              <p:nvPr/>
            </p:nvSpPr>
            <p:spPr>
              <a:xfrm>
                <a:off x="1878250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8" name="任意多边形: 形状 1457"/>
              <p:cNvSpPr/>
              <p:nvPr/>
            </p:nvSpPr>
            <p:spPr>
              <a:xfrm>
                <a:off x="1878250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9" name="任意多边形: 形状 1458"/>
              <p:cNvSpPr/>
              <p:nvPr/>
            </p:nvSpPr>
            <p:spPr>
              <a:xfrm>
                <a:off x="1878250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0" name="任意多边形: 形状 1459"/>
              <p:cNvSpPr/>
              <p:nvPr/>
            </p:nvSpPr>
            <p:spPr>
              <a:xfrm>
                <a:off x="212892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1" name="任意多边形: 形状 1460"/>
              <p:cNvSpPr/>
              <p:nvPr/>
            </p:nvSpPr>
            <p:spPr>
              <a:xfrm>
                <a:off x="212892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2" name="任意多边形: 形状 1461"/>
              <p:cNvSpPr/>
              <p:nvPr/>
            </p:nvSpPr>
            <p:spPr>
              <a:xfrm>
                <a:off x="212892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3" name="任意多边形: 形状 1462"/>
              <p:cNvSpPr/>
              <p:nvPr/>
            </p:nvSpPr>
            <p:spPr>
              <a:xfrm>
                <a:off x="212892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4" name="任意多边形: 形状 1463"/>
              <p:cNvSpPr/>
              <p:nvPr/>
            </p:nvSpPr>
            <p:spPr>
              <a:xfrm>
                <a:off x="212892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5" name="任意多边形: 形状 1464"/>
              <p:cNvSpPr/>
              <p:nvPr/>
            </p:nvSpPr>
            <p:spPr>
              <a:xfrm>
                <a:off x="212892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6" name="任意多边形: 形状 1465"/>
              <p:cNvSpPr/>
              <p:nvPr/>
            </p:nvSpPr>
            <p:spPr>
              <a:xfrm>
                <a:off x="212892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7" name="任意多边形: 形状 1466"/>
              <p:cNvSpPr/>
              <p:nvPr/>
            </p:nvSpPr>
            <p:spPr>
              <a:xfrm>
                <a:off x="30849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8" name="任意多边形: 形状 1467"/>
              <p:cNvSpPr/>
              <p:nvPr/>
            </p:nvSpPr>
            <p:spPr>
              <a:xfrm>
                <a:off x="308499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9" name="任意多边形: 形状 1468"/>
              <p:cNvSpPr/>
              <p:nvPr/>
            </p:nvSpPr>
            <p:spPr>
              <a:xfrm>
                <a:off x="381686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0" name="任意多边形: 形状 1469"/>
              <p:cNvSpPr/>
              <p:nvPr/>
            </p:nvSpPr>
            <p:spPr>
              <a:xfrm>
                <a:off x="381686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1" name="任意多边形: 形状 1470"/>
              <p:cNvSpPr/>
              <p:nvPr/>
            </p:nvSpPr>
            <p:spPr>
              <a:xfrm>
                <a:off x="381686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2" name="任意多边形: 形状 1471"/>
              <p:cNvSpPr/>
              <p:nvPr/>
            </p:nvSpPr>
            <p:spPr>
              <a:xfrm>
                <a:off x="308499" y="6204874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3" name="任意多边形: 形状 1472"/>
              <p:cNvSpPr/>
              <p:nvPr/>
            </p:nvSpPr>
            <p:spPr>
              <a:xfrm>
                <a:off x="308499" y="63010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4" name="任意多边形: 形状 1473"/>
              <p:cNvSpPr/>
              <p:nvPr/>
            </p:nvSpPr>
            <p:spPr>
              <a:xfrm>
                <a:off x="308499" y="639728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5" name="任意多边形: 形状 1474"/>
              <p:cNvSpPr/>
              <p:nvPr/>
            </p:nvSpPr>
            <p:spPr>
              <a:xfrm>
                <a:off x="308499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6" name="任意多边形: 形状 1475"/>
              <p:cNvSpPr/>
              <p:nvPr/>
            </p:nvSpPr>
            <p:spPr>
              <a:xfrm>
                <a:off x="308499" y="658966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7" name="任意多边形: 形状 1476"/>
              <p:cNvSpPr/>
              <p:nvPr/>
            </p:nvSpPr>
            <p:spPr>
              <a:xfrm>
                <a:off x="308499" y="668588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8" name="任意多边形: 形状 1477"/>
              <p:cNvSpPr/>
              <p:nvPr/>
            </p:nvSpPr>
            <p:spPr>
              <a:xfrm>
                <a:off x="30849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9" name="任意多边形: 形状 1478"/>
              <p:cNvSpPr/>
              <p:nvPr/>
            </p:nvSpPr>
            <p:spPr>
              <a:xfrm>
                <a:off x="381686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0" name="任意多边形: 形状 1479"/>
              <p:cNvSpPr/>
              <p:nvPr/>
            </p:nvSpPr>
            <p:spPr>
              <a:xfrm>
                <a:off x="656569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1" name="任意多边形: 形状 1480"/>
              <p:cNvSpPr/>
              <p:nvPr/>
            </p:nvSpPr>
            <p:spPr>
              <a:xfrm>
                <a:off x="381686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2" name="任意多边形: 形状 1481"/>
              <p:cNvSpPr/>
              <p:nvPr/>
            </p:nvSpPr>
            <p:spPr>
              <a:xfrm>
                <a:off x="212892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3" name="任意多边形: 形状 1482"/>
              <p:cNvSpPr/>
              <p:nvPr/>
            </p:nvSpPr>
            <p:spPr>
              <a:xfrm>
                <a:off x="212892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4" name="任意多边形: 形状 1483"/>
              <p:cNvSpPr/>
              <p:nvPr/>
            </p:nvSpPr>
            <p:spPr>
              <a:xfrm>
                <a:off x="212892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5" name="任意多边形: 形状 1484"/>
              <p:cNvSpPr/>
              <p:nvPr/>
            </p:nvSpPr>
            <p:spPr>
              <a:xfrm>
                <a:off x="212892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6" name="任意多边形: 形状 1485"/>
              <p:cNvSpPr/>
              <p:nvPr/>
            </p:nvSpPr>
            <p:spPr>
              <a:xfrm>
                <a:off x="132947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7" name="任意多边形: 形状 1486"/>
              <p:cNvSpPr/>
              <p:nvPr/>
            </p:nvSpPr>
            <p:spPr>
              <a:xfrm>
                <a:off x="132947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8" name="任意多边形: 形状 1487"/>
              <p:cNvSpPr/>
              <p:nvPr/>
            </p:nvSpPr>
            <p:spPr>
              <a:xfrm>
                <a:off x="132947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9" name="任意多边形: 形状 1488"/>
              <p:cNvSpPr/>
              <p:nvPr/>
            </p:nvSpPr>
            <p:spPr>
              <a:xfrm>
                <a:off x="132947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0" name="任意多边形: 形状 1489"/>
              <p:cNvSpPr/>
              <p:nvPr/>
            </p:nvSpPr>
            <p:spPr>
              <a:xfrm>
                <a:off x="463120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1" name="任意多边形: 形状 1490"/>
              <p:cNvSpPr/>
              <p:nvPr/>
            </p:nvSpPr>
            <p:spPr>
              <a:xfrm>
                <a:off x="463120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2" name="任意多边形: 形状 1491"/>
              <p:cNvSpPr/>
              <p:nvPr/>
            </p:nvSpPr>
            <p:spPr>
              <a:xfrm>
                <a:off x="463120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3" name="任意多边形: 形状 1492"/>
              <p:cNvSpPr/>
              <p:nvPr/>
            </p:nvSpPr>
            <p:spPr>
              <a:xfrm>
                <a:off x="463120" y="60319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4" name="任意多边形: 形状 1493"/>
              <p:cNvSpPr/>
              <p:nvPr/>
            </p:nvSpPr>
            <p:spPr>
              <a:xfrm>
                <a:off x="463120" y="611088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5" name="任意多边形: 形状 1494"/>
              <p:cNvSpPr/>
              <p:nvPr/>
            </p:nvSpPr>
            <p:spPr>
              <a:xfrm>
                <a:off x="463120" y="575704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6" name="任意多边形: 形状 1495"/>
              <p:cNvSpPr/>
              <p:nvPr/>
            </p:nvSpPr>
            <p:spPr>
              <a:xfrm>
                <a:off x="463120" y="58359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7" name="任意多边形: 形状 1496"/>
              <p:cNvSpPr/>
              <p:nvPr/>
            </p:nvSpPr>
            <p:spPr>
              <a:xfrm>
                <a:off x="463120" y="61897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8" name="任意多边形: 形状 1497"/>
              <p:cNvSpPr/>
              <p:nvPr/>
            </p:nvSpPr>
            <p:spPr>
              <a:xfrm>
                <a:off x="463120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9" name="任意多边形: 形状 1498"/>
              <p:cNvSpPr/>
              <p:nvPr/>
            </p:nvSpPr>
            <p:spPr>
              <a:xfrm>
                <a:off x="463120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0" name="任意多边形: 形状 1499"/>
              <p:cNvSpPr/>
              <p:nvPr/>
            </p:nvSpPr>
            <p:spPr>
              <a:xfrm>
                <a:off x="463120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1" name="任意多边形: 形状 1500"/>
              <p:cNvSpPr/>
              <p:nvPr/>
            </p:nvSpPr>
            <p:spPr>
              <a:xfrm>
                <a:off x="1055092" y="61779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2" name="任意多边形: 形状 1501"/>
              <p:cNvSpPr/>
              <p:nvPr/>
            </p:nvSpPr>
            <p:spPr>
              <a:xfrm>
                <a:off x="1055092" y="62568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3" name="任意多边形: 形状 1502"/>
              <p:cNvSpPr/>
              <p:nvPr/>
            </p:nvSpPr>
            <p:spPr>
              <a:xfrm>
                <a:off x="1055092" y="63357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4" name="任意多边形: 形状 1503"/>
              <p:cNvSpPr/>
              <p:nvPr/>
            </p:nvSpPr>
            <p:spPr>
              <a:xfrm>
                <a:off x="1055092" y="582412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5" name="任意多边形: 形状 1504"/>
              <p:cNvSpPr/>
              <p:nvPr/>
            </p:nvSpPr>
            <p:spPr>
              <a:xfrm>
                <a:off x="905939" y="627600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6" name="任意多边形: 形状 1505"/>
              <p:cNvSpPr/>
              <p:nvPr/>
            </p:nvSpPr>
            <p:spPr>
              <a:xfrm>
                <a:off x="905939" y="64897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7" name="任意多边形: 形状 1506"/>
              <p:cNvSpPr/>
              <p:nvPr/>
            </p:nvSpPr>
            <p:spPr>
              <a:xfrm>
                <a:off x="1055092" y="59029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8" name="任意多边形: 形状 1507"/>
              <p:cNvSpPr/>
              <p:nvPr/>
            </p:nvSpPr>
            <p:spPr>
              <a:xfrm>
                <a:off x="1055092" y="59818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9" name="任意多边形: 形状 1508"/>
              <p:cNvSpPr/>
              <p:nvPr/>
            </p:nvSpPr>
            <p:spPr>
              <a:xfrm>
                <a:off x="1153705" y="5569947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0" name="任意多边形: 形状 1509"/>
              <p:cNvSpPr/>
              <p:nvPr/>
            </p:nvSpPr>
            <p:spPr>
              <a:xfrm>
                <a:off x="1153705" y="5369457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1" name="任意多边形: 形状 1510"/>
              <p:cNvSpPr/>
              <p:nvPr/>
            </p:nvSpPr>
            <p:spPr>
              <a:xfrm>
                <a:off x="1153705" y="5687132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2" name="任意多边形: 形状 1511"/>
              <p:cNvSpPr/>
              <p:nvPr/>
            </p:nvSpPr>
            <p:spPr>
              <a:xfrm>
                <a:off x="1153705" y="5933514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3" name="任意多边形: 形状 1512"/>
              <p:cNvSpPr/>
              <p:nvPr/>
            </p:nvSpPr>
            <p:spPr>
              <a:xfrm>
                <a:off x="1153705" y="6038774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4" name="任意多边形: 形状 1513"/>
              <p:cNvSpPr/>
              <p:nvPr/>
            </p:nvSpPr>
            <p:spPr>
              <a:xfrm>
                <a:off x="1153705" y="6795464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5" name="任意多边形: 形状 1514"/>
              <p:cNvSpPr/>
              <p:nvPr/>
            </p:nvSpPr>
            <p:spPr>
              <a:xfrm>
                <a:off x="1153705" y="6686728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6" name="任意多边形: 形状 1515"/>
              <p:cNvSpPr/>
              <p:nvPr/>
            </p:nvSpPr>
            <p:spPr>
              <a:xfrm>
                <a:off x="1153705" y="6590538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7" name="任意多边形: 形状 1516"/>
              <p:cNvSpPr/>
              <p:nvPr/>
            </p:nvSpPr>
            <p:spPr>
              <a:xfrm>
                <a:off x="1153705" y="6494320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8" name="任意多边形: 形状 1517"/>
              <p:cNvSpPr/>
              <p:nvPr/>
            </p:nvSpPr>
            <p:spPr>
              <a:xfrm>
                <a:off x="1055092" y="641460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9" name="任意多边形: 形状 1518"/>
              <p:cNvSpPr/>
              <p:nvPr/>
            </p:nvSpPr>
            <p:spPr>
              <a:xfrm>
                <a:off x="1055092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0" name="任意多边形: 形状 1519"/>
              <p:cNvSpPr/>
              <p:nvPr/>
            </p:nvSpPr>
            <p:spPr>
              <a:xfrm>
                <a:off x="1055092" y="65723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1" name="任意多边形: 形状 1520"/>
              <p:cNvSpPr/>
              <p:nvPr/>
            </p:nvSpPr>
            <p:spPr>
              <a:xfrm>
                <a:off x="212892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2" name="任意多边形: 形状 1521"/>
              <p:cNvSpPr/>
              <p:nvPr/>
            </p:nvSpPr>
            <p:spPr>
              <a:xfrm>
                <a:off x="212892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3" name="任意多边形: 形状 1522"/>
              <p:cNvSpPr/>
              <p:nvPr/>
            </p:nvSpPr>
            <p:spPr>
              <a:xfrm>
                <a:off x="212892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4" name="任意多边形: 形状 1523"/>
              <p:cNvSpPr/>
              <p:nvPr/>
            </p:nvSpPr>
            <p:spPr>
              <a:xfrm>
                <a:off x="212892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5" name="任意多边形: 形状 1524"/>
              <p:cNvSpPr/>
              <p:nvPr/>
            </p:nvSpPr>
            <p:spPr>
              <a:xfrm>
                <a:off x="1342888" y="68062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6" name="任意多边形: 形状 1525"/>
              <p:cNvSpPr/>
              <p:nvPr/>
            </p:nvSpPr>
            <p:spPr>
              <a:xfrm>
                <a:off x="1342888" y="671685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7" name="任意多边形: 形状 1526"/>
              <p:cNvSpPr/>
              <p:nvPr/>
            </p:nvSpPr>
            <p:spPr>
              <a:xfrm>
                <a:off x="1342888" y="6648298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8" name="任意多边形: 形状 1527"/>
              <p:cNvSpPr/>
              <p:nvPr/>
            </p:nvSpPr>
            <p:spPr>
              <a:xfrm>
                <a:off x="1342888" y="652150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9" name="任意多边形: 形状 1528"/>
              <p:cNvSpPr/>
              <p:nvPr/>
            </p:nvSpPr>
            <p:spPr>
              <a:xfrm>
                <a:off x="1342888" y="645221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0" name="任意多边形: 形状 1529"/>
              <p:cNvSpPr/>
              <p:nvPr/>
            </p:nvSpPr>
            <p:spPr>
              <a:xfrm>
                <a:off x="1342888" y="638289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1" name="任意多边形: 形状 1530"/>
              <p:cNvSpPr/>
              <p:nvPr/>
            </p:nvSpPr>
            <p:spPr>
              <a:xfrm>
                <a:off x="1342888" y="631361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2" name="任意多边形: 形状 1531"/>
              <p:cNvSpPr/>
              <p:nvPr/>
            </p:nvSpPr>
            <p:spPr>
              <a:xfrm>
                <a:off x="1342888" y="62443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3" name="任意多边形: 形状 1532"/>
              <p:cNvSpPr/>
              <p:nvPr/>
            </p:nvSpPr>
            <p:spPr>
              <a:xfrm>
                <a:off x="1342888" y="61750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4" name="任意多边形: 形状 1533"/>
              <p:cNvSpPr/>
              <p:nvPr/>
            </p:nvSpPr>
            <p:spPr>
              <a:xfrm>
                <a:off x="1342888" y="610574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5" name="任意多边形: 形状 1534"/>
              <p:cNvSpPr/>
              <p:nvPr/>
            </p:nvSpPr>
            <p:spPr>
              <a:xfrm>
                <a:off x="1342888" y="603645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6" name="任意多边形: 形状 1535"/>
              <p:cNvSpPr/>
              <p:nvPr/>
            </p:nvSpPr>
            <p:spPr>
              <a:xfrm>
                <a:off x="1342888" y="592438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7" name="任意多边形: 形状 1536"/>
              <p:cNvSpPr/>
              <p:nvPr/>
            </p:nvSpPr>
            <p:spPr>
              <a:xfrm>
                <a:off x="1342888" y="58595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8" name="任意多边形: 形状 1537"/>
              <p:cNvSpPr/>
              <p:nvPr/>
            </p:nvSpPr>
            <p:spPr>
              <a:xfrm>
                <a:off x="1342888" y="579465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9" name="任意多边形: 形状 1538"/>
              <p:cNvSpPr/>
              <p:nvPr/>
            </p:nvSpPr>
            <p:spPr>
              <a:xfrm>
                <a:off x="1342888" y="565975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0" name="任意多边形: 形状 1539"/>
              <p:cNvSpPr/>
              <p:nvPr/>
            </p:nvSpPr>
            <p:spPr>
              <a:xfrm>
                <a:off x="1342888" y="559636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1" name="任意多边形: 形状 1540"/>
              <p:cNvSpPr/>
              <p:nvPr/>
            </p:nvSpPr>
            <p:spPr>
              <a:xfrm>
                <a:off x="1342888" y="553295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2" name="任意多边形: 形状 1541"/>
              <p:cNvSpPr/>
              <p:nvPr/>
            </p:nvSpPr>
            <p:spPr>
              <a:xfrm>
                <a:off x="1342888" y="54695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3" name="任意多边形: 形状 1542"/>
              <p:cNvSpPr/>
              <p:nvPr/>
            </p:nvSpPr>
            <p:spPr>
              <a:xfrm>
                <a:off x="1342888" y="519312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4" name="任意多边形: 形状 1543"/>
              <p:cNvSpPr/>
              <p:nvPr/>
            </p:nvSpPr>
            <p:spPr>
              <a:xfrm>
                <a:off x="1342888" y="512824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5" name="任意多边形: 形状 1544"/>
              <p:cNvSpPr/>
              <p:nvPr/>
            </p:nvSpPr>
            <p:spPr>
              <a:xfrm>
                <a:off x="1342888" y="4993345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6" name="任意多边形: 形状 1545"/>
              <p:cNvSpPr/>
              <p:nvPr/>
            </p:nvSpPr>
            <p:spPr>
              <a:xfrm>
                <a:off x="1342888" y="492996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7" name="任意多边形: 形状 1546"/>
              <p:cNvSpPr/>
              <p:nvPr/>
            </p:nvSpPr>
            <p:spPr>
              <a:xfrm>
                <a:off x="1342888" y="486657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8" name="任意多边形: 形状 1547"/>
              <p:cNvSpPr/>
              <p:nvPr/>
            </p:nvSpPr>
            <p:spPr>
              <a:xfrm>
                <a:off x="1342888" y="4803169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9" name="任意多边形: 形状 1548"/>
              <p:cNvSpPr/>
              <p:nvPr/>
            </p:nvSpPr>
            <p:spPr>
              <a:xfrm>
                <a:off x="1475833" y="51547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0" name="任意多边形: 形状 1549"/>
              <p:cNvSpPr/>
              <p:nvPr/>
            </p:nvSpPr>
            <p:spPr>
              <a:xfrm>
                <a:off x="1475833" y="52307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1" name="任意多边形: 形状 1550"/>
              <p:cNvSpPr/>
              <p:nvPr/>
            </p:nvSpPr>
            <p:spPr>
              <a:xfrm>
                <a:off x="1475833" y="53066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2" name="任意多边形: 形状 1551"/>
              <p:cNvSpPr/>
              <p:nvPr/>
            </p:nvSpPr>
            <p:spPr>
              <a:xfrm>
                <a:off x="1475833" y="5382569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3" name="任意多边形: 形状 1552"/>
              <p:cNvSpPr/>
              <p:nvPr/>
            </p:nvSpPr>
            <p:spPr>
              <a:xfrm>
                <a:off x="1475833" y="482860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4" name="任意多边形: 形状 1553"/>
              <p:cNvSpPr/>
              <p:nvPr/>
            </p:nvSpPr>
            <p:spPr>
              <a:xfrm>
                <a:off x="1475833" y="4904530"/>
                <a:ext cx="65112" cy="64230"/>
              </a:xfrm>
              <a:custGeom>
                <a:avLst/>
                <a:gdLst>
                  <a:gd name="connsiteX0" fmla="*/ 76865 w 76864"/>
                  <a:gd name="connsiteY0" fmla="*/ 76831 h 76831"/>
                  <a:gd name="connsiteX1" fmla="*/ 0 w 76864"/>
                  <a:gd name="connsiteY1" fmla="*/ 76831 h 76831"/>
                  <a:gd name="connsiteX2" fmla="*/ 0 w 76864"/>
                  <a:gd name="connsiteY2" fmla="*/ 0 h 76831"/>
                  <a:gd name="connsiteX3" fmla="*/ 76865 w 76864"/>
                  <a:gd name="connsiteY3" fmla="*/ 0 h 76831"/>
                  <a:gd name="connsiteX4" fmla="*/ 76865 w 76864"/>
                  <a:gd name="connsiteY4" fmla="*/ 76831 h 76831"/>
                  <a:gd name="connsiteX5" fmla="*/ 16901 w 76864"/>
                  <a:gd name="connsiteY5" fmla="*/ 59930 h 76831"/>
                  <a:gd name="connsiteX6" fmla="*/ 59964 w 76864"/>
                  <a:gd name="connsiteY6" fmla="*/ 59930 h 76831"/>
                  <a:gd name="connsiteX7" fmla="*/ 59964 w 76864"/>
                  <a:gd name="connsiteY7" fmla="*/ 16901 h 76831"/>
                  <a:gd name="connsiteX8" fmla="*/ 16901 w 76864"/>
                  <a:gd name="connsiteY8" fmla="*/ 16901 h 76831"/>
                  <a:gd name="connsiteX9" fmla="*/ 16901 w 76864"/>
                  <a:gd name="connsiteY9" fmla="*/ 59930 h 7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31">
                    <a:moveTo>
                      <a:pt x="76865" y="76831"/>
                    </a:moveTo>
                    <a:lnTo>
                      <a:pt x="0" y="76831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31"/>
                    </a:lnTo>
                    <a:close/>
                    <a:moveTo>
                      <a:pt x="16901" y="59930"/>
                    </a:moveTo>
                    <a:lnTo>
                      <a:pt x="59964" y="59930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3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5" name="任意多边形: 形状 1554"/>
              <p:cNvSpPr/>
              <p:nvPr/>
            </p:nvSpPr>
            <p:spPr>
              <a:xfrm>
                <a:off x="1475833" y="498043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6" name="任意多边形: 形状 1555"/>
              <p:cNvSpPr/>
              <p:nvPr/>
            </p:nvSpPr>
            <p:spPr>
              <a:xfrm>
                <a:off x="1475833" y="505635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7" name="任意多边形: 形状 1556"/>
              <p:cNvSpPr/>
              <p:nvPr/>
            </p:nvSpPr>
            <p:spPr>
              <a:xfrm>
                <a:off x="1475833" y="5458498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8" name="任意多边形: 形状 1557"/>
              <p:cNvSpPr/>
              <p:nvPr/>
            </p:nvSpPr>
            <p:spPr>
              <a:xfrm>
                <a:off x="1475833" y="553442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9" name="任意多边形: 形状 1558"/>
              <p:cNvSpPr/>
              <p:nvPr/>
            </p:nvSpPr>
            <p:spPr>
              <a:xfrm>
                <a:off x="1475833" y="561035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0" name="任意多边形: 形状 1559"/>
              <p:cNvSpPr/>
              <p:nvPr/>
            </p:nvSpPr>
            <p:spPr>
              <a:xfrm>
                <a:off x="1475833" y="568628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1" name="任意多边形: 形状 1560"/>
              <p:cNvSpPr/>
              <p:nvPr/>
            </p:nvSpPr>
            <p:spPr>
              <a:xfrm>
                <a:off x="1475833" y="576221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2" name="任意多边形: 形状 1561"/>
              <p:cNvSpPr/>
              <p:nvPr/>
            </p:nvSpPr>
            <p:spPr>
              <a:xfrm>
                <a:off x="1475833" y="58381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3" name="任意多边形: 形状 1562"/>
              <p:cNvSpPr/>
              <p:nvPr/>
            </p:nvSpPr>
            <p:spPr>
              <a:xfrm>
                <a:off x="1475833" y="59140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4" name="任意多边形: 形状 1563"/>
              <p:cNvSpPr/>
              <p:nvPr/>
            </p:nvSpPr>
            <p:spPr>
              <a:xfrm>
                <a:off x="1475833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5" name="任意多边形: 形状 1564"/>
              <p:cNvSpPr/>
              <p:nvPr/>
            </p:nvSpPr>
            <p:spPr>
              <a:xfrm>
                <a:off x="1475833" y="61558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6" name="任意多边形: 形状 1565"/>
              <p:cNvSpPr/>
              <p:nvPr/>
            </p:nvSpPr>
            <p:spPr>
              <a:xfrm>
                <a:off x="1475833" y="623177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7" name="任意多边形: 形状 1566"/>
              <p:cNvSpPr/>
              <p:nvPr/>
            </p:nvSpPr>
            <p:spPr>
              <a:xfrm>
                <a:off x="1475833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8" name="任意多边形: 形状 1567"/>
              <p:cNvSpPr/>
              <p:nvPr/>
            </p:nvSpPr>
            <p:spPr>
              <a:xfrm>
                <a:off x="1475833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9" name="任意多边形: 形状 1568"/>
              <p:cNvSpPr/>
              <p:nvPr/>
            </p:nvSpPr>
            <p:spPr>
              <a:xfrm>
                <a:off x="1555749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0" name="任意多边形: 形状 1569"/>
              <p:cNvSpPr/>
              <p:nvPr/>
            </p:nvSpPr>
            <p:spPr>
              <a:xfrm>
                <a:off x="1555749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1" name="任意多边形: 形状 1570"/>
              <p:cNvSpPr/>
              <p:nvPr/>
            </p:nvSpPr>
            <p:spPr>
              <a:xfrm>
                <a:off x="1555749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2" name="任意多边形: 形状 1571"/>
              <p:cNvSpPr/>
              <p:nvPr/>
            </p:nvSpPr>
            <p:spPr>
              <a:xfrm>
                <a:off x="1555749" y="478434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3" name="任意多边形: 形状 1572"/>
              <p:cNvSpPr/>
              <p:nvPr/>
            </p:nvSpPr>
            <p:spPr>
              <a:xfrm>
                <a:off x="1555749" y="486027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4" name="任意多边形: 形状 1573"/>
              <p:cNvSpPr/>
              <p:nvPr/>
            </p:nvSpPr>
            <p:spPr>
              <a:xfrm>
                <a:off x="1555749" y="493620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5" name="任意多边形: 形状 1574"/>
              <p:cNvSpPr/>
              <p:nvPr/>
            </p:nvSpPr>
            <p:spPr>
              <a:xfrm>
                <a:off x="1555749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6" name="任意多边形: 形状 1575"/>
              <p:cNvSpPr/>
              <p:nvPr/>
            </p:nvSpPr>
            <p:spPr>
              <a:xfrm>
                <a:off x="1555749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7" name="任意多边形: 形状 1576"/>
              <p:cNvSpPr/>
              <p:nvPr/>
            </p:nvSpPr>
            <p:spPr>
              <a:xfrm>
                <a:off x="1555749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8" name="任意多边形: 形状 1577"/>
              <p:cNvSpPr/>
              <p:nvPr/>
            </p:nvSpPr>
            <p:spPr>
              <a:xfrm>
                <a:off x="1555749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9" name="任意多边形: 形状 1578"/>
              <p:cNvSpPr/>
              <p:nvPr/>
            </p:nvSpPr>
            <p:spPr>
              <a:xfrm>
                <a:off x="1555749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0" name="任意多边形: 形状 1579"/>
              <p:cNvSpPr/>
              <p:nvPr/>
            </p:nvSpPr>
            <p:spPr>
              <a:xfrm>
                <a:off x="1555749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1" name="任意多边形: 形状 1580"/>
              <p:cNvSpPr/>
              <p:nvPr/>
            </p:nvSpPr>
            <p:spPr>
              <a:xfrm>
                <a:off x="1555749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2" name="任意多边形: 形状 1581"/>
              <p:cNvSpPr/>
              <p:nvPr/>
            </p:nvSpPr>
            <p:spPr>
              <a:xfrm>
                <a:off x="1555749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3" name="任意多边形: 形状 1582"/>
              <p:cNvSpPr/>
              <p:nvPr/>
            </p:nvSpPr>
            <p:spPr>
              <a:xfrm>
                <a:off x="1555749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4" name="任意多边形: 形状 1583"/>
              <p:cNvSpPr/>
              <p:nvPr/>
            </p:nvSpPr>
            <p:spPr>
              <a:xfrm>
                <a:off x="1555749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5" name="任意多边形: 形状 1584"/>
              <p:cNvSpPr/>
              <p:nvPr/>
            </p:nvSpPr>
            <p:spPr>
              <a:xfrm>
                <a:off x="1342888" y="462073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6" name="任意多边形: 形状 1585"/>
              <p:cNvSpPr/>
              <p:nvPr/>
            </p:nvSpPr>
            <p:spPr>
              <a:xfrm>
                <a:off x="1342888" y="455585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7" name="任意多边形: 形状 1586"/>
              <p:cNvSpPr/>
              <p:nvPr/>
            </p:nvSpPr>
            <p:spPr>
              <a:xfrm>
                <a:off x="1342888" y="4490975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8" name="任意多边形: 形状 1587"/>
              <p:cNvSpPr/>
              <p:nvPr/>
            </p:nvSpPr>
            <p:spPr>
              <a:xfrm>
                <a:off x="1342888" y="435607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9" name="任意多边形: 形状 1588"/>
              <p:cNvSpPr/>
              <p:nvPr/>
            </p:nvSpPr>
            <p:spPr>
              <a:xfrm>
                <a:off x="1342888" y="4292690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0" name="任意多边形: 形状 1589"/>
              <p:cNvSpPr/>
              <p:nvPr/>
            </p:nvSpPr>
            <p:spPr>
              <a:xfrm>
                <a:off x="1342888" y="4229279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1" name="任意多边形: 形状 1590"/>
              <p:cNvSpPr/>
              <p:nvPr/>
            </p:nvSpPr>
            <p:spPr>
              <a:xfrm>
                <a:off x="1342888" y="416589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2" name="任意多边形: 形状 1591"/>
              <p:cNvSpPr/>
              <p:nvPr/>
            </p:nvSpPr>
            <p:spPr>
              <a:xfrm>
                <a:off x="1475833" y="385110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3" name="任意多边形: 形状 1592"/>
              <p:cNvSpPr/>
              <p:nvPr/>
            </p:nvSpPr>
            <p:spPr>
              <a:xfrm>
                <a:off x="1475833" y="392703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4" name="任意多边形: 形状 1593"/>
              <p:cNvSpPr/>
              <p:nvPr/>
            </p:nvSpPr>
            <p:spPr>
              <a:xfrm>
                <a:off x="1475833" y="4002961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5" name="任意多边形: 形状 1594"/>
              <p:cNvSpPr/>
              <p:nvPr/>
            </p:nvSpPr>
            <p:spPr>
              <a:xfrm>
                <a:off x="1475833" y="361890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6" name="任意多边形: 形状 1595"/>
              <p:cNvSpPr/>
              <p:nvPr/>
            </p:nvSpPr>
            <p:spPr>
              <a:xfrm>
                <a:off x="1475833" y="369483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7" name="任意多边形: 形状 1596"/>
              <p:cNvSpPr/>
              <p:nvPr/>
            </p:nvSpPr>
            <p:spPr>
              <a:xfrm>
                <a:off x="1475833" y="3770765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8" name="任意多边形: 形状 1597"/>
              <p:cNvSpPr/>
              <p:nvPr/>
            </p:nvSpPr>
            <p:spPr>
              <a:xfrm>
                <a:off x="1475833" y="4078890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9" name="任意多边形: 形状 1598"/>
              <p:cNvSpPr/>
              <p:nvPr/>
            </p:nvSpPr>
            <p:spPr>
              <a:xfrm>
                <a:off x="1475833" y="415482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0" name="任意多边形: 形状 1599"/>
              <p:cNvSpPr/>
              <p:nvPr/>
            </p:nvSpPr>
            <p:spPr>
              <a:xfrm>
                <a:off x="1475833" y="423074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1" name="任意多边形: 形状 1600"/>
              <p:cNvSpPr/>
              <p:nvPr/>
            </p:nvSpPr>
            <p:spPr>
              <a:xfrm>
                <a:off x="1475833" y="430667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2" name="任意多边形: 形状 1601"/>
              <p:cNvSpPr/>
              <p:nvPr/>
            </p:nvSpPr>
            <p:spPr>
              <a:xfrm>
                <a:off x="1475833" y="438260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3" name="任意多边形: 形状 1602"/>
              <p:cNvSpPr/>
              <p:nvPr/>
            </p:nvSpPr>
            <p:spPr>
              <a:xfrm>
                <a:off x="1475833" y="445853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4" name="任意多边形: 形状 1603"/>
              <p:cNvSpPr/>
              <p:nvPr/>
            </p:nvSpPr>
            <p:spPr>
              <a:xfrm>
                <a:off x="1475833" y="453446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5" name="任意多边形: 形状 1604"/>
              <p:cNvSpPr/>
              <p:nvPr/>
            </p:nvSpPr>
            <p:spPr>
              <a:xfrm>
                <a:off x="1475833" y="461039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6" name="任意多边形: 形状 1605"/>
              <p:cNvSpPr/>
              <p:nvPr/>
            </p:nvSpPr>
            <p:spPr>
              <a:xfrm>
                <a:off x="1475833" y="468632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7" name="任意多边形: 形状 1606"/>
              <p:cNvSpPr/>
              <p:nvPr/>
            </p:nvSpPr>
            <p:spPr>
              <a:xfrm>
                <a:off x="1555749" y="37276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8" name="任意多边形: 形状 1607"/>
              <p:cNvSpPr/>
              <p:nvPr/>
            </p:nvSpPr>
            <p:spPr>
              <a:xfrm>
                <a:off x="1555749" y="38035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9" name="任意多边形: 形状 1608"/>
              <p:cNvSpPr/>
              <p:nvPr/>
            </p:nvSpPr>
            <p:spPr>
              <a:xfrm>
                <a:off x="1555749" y="38795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0" name="任意多边形: 形状 1609"/>
              <p:cNvSpPr/>
              <p:nvPr/>
            </p:nvSpPr>
            <p:spPr>
              <a:xfrm>
                <a:off x="1555749" y="395543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1" name="任意多边形: 形状 1610"/>
              <p:cNvSpPr/>
              <p:nvPr/>
            </p:nvSpPr>
            <p:spPr>
              <a:xfrm>
                <a:off x="1555749" y="4031360"/>
                <a:ext cx="65112" cy="64230"/>
              </a:xfrm>
              <a:custGeom>
                <a:avLst/>
                <a:gdLst>
                  <a:gd name="connsiteX0" fmla="*/ 76865 w 76864"/>
                  <a:gd name="connsiteY0" fmla="*/ 76831 h 76831"/>
                  <a:gd name="connsiteX1" fmla="*/ 0 w 76864"/>
                  <a:gd name="connsiteY1" fmla="*/ 76831 h 76831"/>
                  <a:gd name="connsiteX2" fmla="*/ 0 w 76864"/>
                  <a:gd name="connsiteY2" fmla="*/ 0 h 76831"/>
                  <a:gd name="connsiteX3" fmla="*/ 76865 w 76864"/>
                  <a:gd name="connsiteY3" fmla="*/ 0 h 76831"/>
                  <a:gd name="connsiteX4" fmla="*/ 76865 w 76864"/>
                  <a:gd name="connsiteY4" fmla="*/ 76831 h 76831"/>
                  <a:gd name="connsiteX5" fmla="*/ 16901 w 76864"/>
                  <a:gd name="connsiteY5" fmla="*/ 59930 h 76831"/>
                  <a:gd name="connsiteX6" fmla="*/ 59964 w 76864"/>
                  <a:gd name="connsiteY6" fmla="*/ 59930 h 76831"/>
                  <a:gd name="connsiteX7" fmla="*/ 59964 w 76864"/>
                  <a:gd name="connsiteY7" fmla="*/ 16901 h 76831"/>
                  <a:gd name="connsiteX8" fmla="*/ 16901 w 76864"/>
                  <a:gd name="connsiteY8" fmla="*/ 16901 h 76831"/>
                  <a:gd name="connsiteX9" fmla="*/ 16901 w 76864"/>
                  <a:gd name="connsiteY9" fmla="*/ 59930 h 7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31">
                    <a:moveTo>
                      <a:pt x="76865" y="76831"/>
                    </a:moveTo>
                    <a:lnTo>
                      <a:pt x="0" y="76831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31"/>
                    </a:lnTo>
                    <a:close/>
                    <a:moveTo>
                      <a:pt x="16901" y="59930"/>
                    </a:moveTo>
                    <a:lnTo>
                      <a:pt x="59964" y="59930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3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2" name="任意多边形: 形状 1611"/>
              <p:cNvSpPr/>
              <p:nvPr/>
            </p:nvSpPr>
            <p:spPr>
              <a:xfrm>
                <a:off x="1555749" y="410726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3" name="任意多边形: 形状 1612"/>
              <p:cNvSpPr/>
              <p:nvPr/>
            </p:nvSpPr>
            <p:spPr>
              <a:xfrm>
                <a:off x="1555749" y="435754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4" name="任意多边形: 形状 1613"/>
              <p:cNvSpPr/>
              <p:nvPr/>
            </p:nvSpPr>
            <p:spPr>
              <a:xfrm>
                <a:off x="1555749" y="443347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5" name="任意多边形: 形状 1614"/>
              <p:cNvSpPr/>
              <p:nvPr/>
            </p:nvSpPr>
            <p:spPr>
              <a:xfrm>
                <a:off x="1555749" y="450940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6" name="任意多边形: 形状 1615"/>
              <p:cNvSpPr/>
              <p:nvPr/>
            </p:nvSpPr>
            <p:spPr>
              <a:xfrm>
                <a:off x="1555749" y="418319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7" name="任意多边形: 形状 1616"/>
              <p:cNvSpPr/>
              <p:nvPr/>
            </p:nvSpPr>
            <p:spPr>
              <a:xfrm>
                <a:off x="1555749" y="425911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8" name="任意多边形: 形状 1617"/>
              <p:cNvSpPr/>
              <p:nvPr/>
            </p:nvSpPr>
            <p:spPr>
              <a:xfrm>
                <a:off x="1555749" y="46232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9" name="任意多边形: 形状 1618"/>
              <p:cNvSpPr/>
              <p:nvPr/>
            </p:nvSpPr>
            <p:spPr>
              <a:xfrm>
                <a:off x="1555749" y="46992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0" name="任意多边形: 形状 1619"/>
              <p:cNvSpPr/>
              <p:nvPr/>
            </p:nvSpPr>
            <p:spPr>
              <a:xfrm>
                <a:off x="1342888" y="347295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1" name="任意多边形: 形状 1620"/>
              <p:cNvSpPr/>
              <p:nvPr/>
            </p:nvSpPr>
            <p:spPr>
              <a:xfrm>
                <a:off x="1342888" y="34080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2" name="任意多边形: 形状 1621"/>
              <p:cNvSpPr/>
              <p:nvPr/>
            </p:nvSpPr>
            <p:spPr>
              <a:xfrm>
                <a:off x="1342888" y="334322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3" name="任意多边形: 形状 1622"/>
              <p:cNvSpPr/>
              <p:nvPr/>
            </p:nvSpPr>
            <p:spPr>
              <a:xfrm>
                <a:off x="1342888" y="320832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4" name="任意多边形: 形状 1623"/>
              <p:cNvSpPr/>
              <p:nvPr/>
            </p:nvSpPr>
            <p:spPr>
              <a:xfrm>
                <a:off x="1342888" y="3144910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5" name="任意多边形: 形状 1624"/>
              <p:cNvSpPr/>
              <p:nvPr/>
            </p:nvSpPr>
            <p:spPr>
              <a:xfrm>
                <a:off x="1342888" y="308152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6" name="任意多边形: 形状 1625"/>
              <p:cNvSpPr/>
              <p:nvPr/>
            </p:nvSpPr>
            <p:spPr>
              <a:xfrm>
                <a:off x="1342888" y="301811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7" name="任意多边形: 形状 1626"/>
              <p:cNvSpPr/>
              <p:nvPr/>
            </p:nvSpPr>
            <p:spPr>
              <a:xfrm>
                <a:off x="1342888" y="3728012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8" name="任意多边形: 形状 1627"/>
              <p:cNvSpPr/>
              <p:nvPr/>
            </p:nvSpPr>
            <p:spPr>
              <a:xfrm>
                <a:off x="1342888" y="366462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9" name="任意多边形: 形状 1628"/>
              <p:cNvSpPr/>
              <p:nvPr/>
            </p:nvSpPr>
            <p:spPr>
              <a:xfrm>
                <a:off x="1342888" y="360121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0" name="任意多边形: 形状 1629"/>
              <p:cNvSpPr/>
              <p:nvPr/>
            </p:nvSpPr>
            <p:spPr>
              <a:xfrm>
                <a:off x="1342888" y="353783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1" name="任意多边形: 形状 1630"/>
              <p:cNvSpPr/>
              <p:nvPr/>
            </p:nvSpPr>
            <p:spPr>
              <a:xfrm>
                <a:off x="1342888" y="398086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2" name="任意多边形: 形状 1631"/>
              <p:cNvSpPr/>
              <p:nvPr/>
            </p:nvSpPr>
            <p:spPr>
              <a:xfrm>
                <a:off x="1342888" y="391748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3" name="任意多边形: 形状 1632"/>
              <p:cNvSpPr/>
              <p:nvPr/>
            </p:nvSpPr>
            <p:spPr>
              <a:xfrm>
                <a:off x="1342888" y="3854070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4" name="任意多边形: 形状 1633"/>
              <p:cNvSpPr/>
              <p:nvPr/>
            </p:nvSpPr>
            <p:spPr>
              <a:xfrm>
                <a:off x="1969419" y="61800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5" name="任意多边形: 形状 1634"/>
              <p:cNvSpPr/>
              <p:nvPr/>
            </p:nvSpPr>
            <p:spPr>
              <a:xfrm>
                <a:off x="1969419" y="625596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6" name="任意多边形: 形状 1635"/>
              <p:cNvSpPr/>
              <p:nvPr/>
            </p:nvSpPr>
            <p:spPr>
              <a:xfrm>
                <a:off x="1969419" y="633189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7" name="任意多边形: 形状 1636"/>
              <p:cNvSpPr/>
              <p:nvPr/>
            </p:nvSpPr>
            <p:spPr>
              <a:xfrm>
                <a:off x="1969419" y="5932525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8" name="任意多边形: 形状 1637"/>
              <p:cNvSpPr/>
              <p:nvPr/>
            </p:nvSpPr>
            <p:spPr>
              <a:xfrm>
                <a:off x="1969419" y="600845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9" name="任意多边形: 形状 1638"/>
              <p:cNvSpPr/>
              <p:nvPr/>
            </p:nvSpPr>
            <p:spPr>
              <a:xfrm>
                <a:off x="1969419" y="608438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0" name="任意多边形: 形状 1639"/>
              <p:cNvSpPr/>
              <p:nvPr/>
            </p:nvSpPr>
            <p:spPr>
              <a:xfrm>
                <a:off x="1969419" y="640782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1" name="任意多边形: 形状 1640"/>
              <p:cNvSpPr/>
              <p:nvPr/>
            </p:nvSpPr>
            <p:spPr>
              <a:xfrm>
                <a:off x="1969419" y="648375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2" name="任意多边形: 形状 1641"/>
              <p:cNvSpPr/>
              <p:nvPr/>
            </p:nvSpPr>
            <p:spPr>
              <a:xfrm>
                <a:off x="1969419" y="655968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3" name="任意多边形: 形状 1642"/>
              <p:cNvSpPr/>
              <p:nvPr/>
            </p:nvSpPr>
            <p:spPr>
              <a:xfrm>
                <a:off x="1969419" y="663561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4" name="任意多边形: 形状 1643"/>
              <p:cNvSpPr/>
              <p:nvPr/>
            </p:nvSpPr>
            <p:spPr>
              <a:xfrm>
                <a:off x="1969419" y="671153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5" name="任意多边形: 形状 1644"/>
              <p:cNvSpPr/>
              <p:nvPr/>
            </p:nvSpPr>
            <p:spPr>
              <a:xfrm>
                <a:off x="196941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6" name="任意多边形: 形状 1645"/>
              <p:cNvSpPr/>
              <p:nvPr/>
            </p:nvSpPr>
            <p:spPr>
              <a:xfrm>
                <a:off x="1342888" y="37906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7" name="任意多边形: 形状 1646"/>
              <p:cNvSpPr/>
              <p:nvPr/>
            </p:nvSpPr>
            <p:spPr>
              <a:xfrm>
                <a:off x="1475833" y="270335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8" name="任意多边形: 形状 1647"/>
              <p:cNvSpPr/>
              <p:nvPr/>
            </p:nvSpPr>
            <p:spPr>
              <a:xfrm>
                <a:off x="1475833" y="27792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9" name="任意多边形: 形状 1648"/>
              <p:cNvSpPr/>
              <p:nvPr/>
            </p:nvSpPr>
            <p:spPr>
              <a:xfrm>
                <a:off x="1475833" y="28552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0" name="任意多边形: 形状 1649"/>
              <p:cNvSpPr/>
              <p:nvPr/>
            </p:nvSpPr>
            <p:spPr>
              <a:xfrm>
                <a:off x="1475833" y="29311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1" name="任意多边形: 形状 1650"/>
              <p:cNvSpPr/>
              <p:nvPr/>
            </p:nvSpPr>
            <p:spPr>
              <a:xfrm>
                <a:off x="1475833" y="300706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2" name="任意多边形: 形状 1651"/>
              <p:cNvSpPr/>
              <p:nvPr/>
            </p:nvSpPr>
            <p:spPr>
              <a:xfrm>
                <a:off x="1475833" y="308296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3" name="任意多边形: 形状 1652"/>
              <p:cNvSpPr/>
              <p:nvPr/>
            </p:nvSpPr>
            <p:spPr>
              <a:xfrm>
                <a:off x="1475833" y="315889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4" name="任意多边形: 形状 1653"/>
              <p:cNvSpPr/>
              <p:nvPr/>
            </p:nvSpPr>
            <p:spPr>
              <a:xfrm>
                <a:off x="1475833" y="3234826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5" name="任意多边形: 形状 1654"/>
              <p:cNvSpPr/>
              <p:nvPr/>
            </p:nvSpPr>
            <p:spPr>
              <a:xfrm>
                <a:off x="1475833" y="33107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6" name="任意多边形: 形状 1655"/>
              <p:cNvSpPr/>
              <p:nvPr/>
            </p:nvSpPr>
            <p:spPr>
              <a:xfrm>
                <a:off x="1475833" y="338668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7" name="任意多边形: 形状 1656"/>
              <p:cNvSpPr/>
              <p:nvPr/>
            </p:nvSpPr>
            <p:spPr>
              <a:xfrm>
                <a:off x="1475833" y="346261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8" name="任意多边形: 形状 1657"/>
              <p:cNvSpPr/>
              <p:nvPr/>
            </p:nvSpPr>
            <p:spPr>
              <a:xfrm>
                <a:off x="1475833" y="353854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9" name="任意多边形: 形状 1658"/>
              <p:cNvSpPr/>
              <p:nvPr/>
            </p:nvSpPr>
            <p:spPr>
              <a:xfrm>
                <a:off x="1555749" y="25798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0" name="任意多边形: 形状 1659"/>
              <p:cNvSpPr/>
              <p:nvPr/>
            </p:nvSpPr>
            <p:spPr>
              <a:xfrm>
                <a:off x="1555749" y="26557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1" name="任意多边形: 形状 1660"/>
              <p:cNvSpPr/>
              <p:nvPr/>
            </p:nvSpPr>
            <p:spPr>
              <a:xfrm>
                <a:off x="1555749" y="273172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2" name="任意多边形: 形状 1661"/>
              <p:cNvSpPr/>
              <p:nvPr/>
            </p:nvSpPr>
            <p:spPr>
              <a:xfrm>
                <a:off x="1555749" y="280765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3" name="任意多边形: 形状 1662"/>
              <p:cNvSpPr/>
              <p:nvPr/>
            </p:nvSpPr>
            <p:spPr>
              <a:xfrm>
                <a:off x="1555749" y="28835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4" name="任意多边形: 形状 1663"/>
              <p:cNvSpPr/>
              <p:nvPr/>
            </p:nvSpPr>
            <p:spPr>
              <a:xfrm>
                <a:off x="1555749" y="29595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5" name="任意多边形: 形状 1664"/>
              <p:cNvSpPr/>
              <p:nvPr/>
            </p:nvSpPr>
            <p:spPr>
              <a:xfrm>
                <a:off x="1555749" y="3209761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6" name="任意多边形: 形状 1665"/>
              <p:cNvSpPr/>
              <p:nvPr/>
            </p:nvSpPr>
            <p:spPr>
              <a:xfrm>
                <a:off x="1555749" y="3285690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7" name="任意多边形: 形状 1666"/>
              <p:cNvSpPr/>
              <p:nvPr/>
            </p:nvSpPr>
            <p:spPr>
              <a:xfrm>
                <a:off x="1555749" y="336162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8" name="任意多边形: 形状 1667"/>
              <p:cNvSpPr/>
              <p:nvPr/>
            </p:nvSpPr>
            <p:spPr>
              <a:xfrm>
                <a:off x="1555749" y="30354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9" name="任意多边形: 形状 1668"/>
              <p:cNvSpPr/>
              <p:nvPr/>
            </p:nvSpPr>
            <p:spPr>
              <a:xfrm>
                <a:off x="1555749" y="311136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0" name="任意多边形: 形状 1669"/>
              <p:cNvSpPr/>
              <p:nvPr/>
            </p:nvSpPr>
            <p:spPr>
              <a:xfrm>
                <a:off x="1555749" y="347552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1" name="任意多边形: 形状 1670"/>
              <p:cNvSpPr/>
              <p:nvPr/>
            </p:nvSpPr>
            <p:spPr>
              <a:xfrm>
                <a:off x="1555749" y="35514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2" name="任意多边形: 形状 1671"/>
              <p:cNvSpPr/>
              <p:nvPr/>
            </p:nvSpPr>
            <p:spPr>
              <a:xfrm>
                <a:off x="1555749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3" name="任意多边形: 形状 1672"/>
              <p:cNvSpPr/>
              <p:nvPr/>
            </p:nvSpPr>
            <p:spPr>
              <a:xfrm>
                <a:off x="1555749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4" name="任意多边形: 形状 1673"/>
              <p:cNvSpPr/>
              <p:nvPr/>
            </p:nvSpPr>
            <p:spPr>
              <a:xfrm>
                <a:off x="1555749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5" name="任意多边形: 形状 1674"/>
              <p:cNvSpPr/>
              <p:nvPr/>
            </p:nvSpPr>
            <p:spPr>
              <a:xfrm>
                <a:off x="1555749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6" name="任意多边形: 形状 1675"/>
              <p:cNvSpPr/>
              <p:nvPr/>
            </p:nvSpPr>
            <p:spPr>
              <a:xfrm>
                <a:off x="1475833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7" name="任意多边形: 形状 1676"/>
              <p:cNvSpPr/>
              <p:nvPr/>
            </p:nvSpPr>
            <p:spPr>
              <a:xfrm>
                <a:off x="1475833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8" name="任意多边形: 形状 1677"/>
              <p:cNvSpPr/>
              <p:nvPr/>
            </p:nvSpPr>
            <p:spPr>
              <a:xfrm>
                <a:off x="1475833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9" name="任意多边形: 形状 1678"/>
              <p:cNvSpPr/>
              <p:nvPr/>
            </p:nvSpPr>
            <p:spPr>
              <a:xfrm>
                <a:off x="1475833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0" name="任意多边形: 形状 1679"/>
              <p:cNvSpPr/>
              <p:nvPr/>
            </p:nvSpPr>
            <p:spPr>
              <a:xfrm>
                <a:off x="1555749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1" name="任意多边形: 形状 1680"/>
              <p:cNvSpPr/>
              <p:nvPr/>
            </p:nvSpPr>
            <p:spPr>
              <a:xfrm>
                <a:off x="1555749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2" name="任意多边形: 形状 1681"/>
              <p:cNvSpPr/>
              <p:nvPr/>
            </p:nvSpPr>
            <p:spPr>
              <a:xfrm>
                <a:off x="1555749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3" name="任意多边形: 形状 1682"/>
              <p:cNvSpPr/>
              <p:nvPr/>
            </p:nvSpPr>
            <p:spPr>
              <a:xfrm>
                <a:off x="155574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4" name="任意多边形: 形状 1683"/>
              <p:cNvSpPr/>
              <p:nvPr/>
            </p:nvSpPr>
            <p:spPr>
              <a:xfrm>
                <a:off x="905968" y="6741040"/>
                <a:ext cx="198087" cy="116959"/>
              </a:xfrm>
              <a:custGeom>
                <a:avLst/>
                <a:gdLst>
                  <a:gd name="connsiteX0" fmla="*/ 233806 w 233839"/>
                  <a:gd name="connsiteY0" fmla="*/ 139905 h 139904"/>
                  <a:gd name="connsiteX1" fmla="*/ 0 w 233839"/>
                  <a:gd name="connsiteY1" fmla="*/ 139905 h 139904"/>
                  <a:gd name="connsiteX2" fmla="*/ 0 w 233839"/>
                  <a:gd name="connsiteY2" fmla="*/ 0 h 139904"/>
                  <a:gd name="connsiteX3" fmla="*/ 118644 w 233839"/>
                  <a:gd name="connsiteY3" fmla="*/ 0 h 139904"/>
                  <a:gd name="connsiteX4" fmla="*/ 233840 w 233839"/>
                  <a:gd name="connsiteY4" fmla="*/ 48979 h 139904"/>
                  <a:gd name="connsiteX5" fmla="*/ 233840 w 233839"/>
                  <a:gd name="connsiteY5" fmla="*/ 139905 h 139904"/>
                  <a:gd name="connsiteX6" fmla="*/ 16867 w 233839"/>
                  <a:gd name="connsiteY6" fmla="*/ 123004 h 139904"/>
                  <a:gd name="connsiteX7" fmla="*/ 216871 w 233839"/>
                  <a:gd name="connsiteY7" fmla="*/ 123004 h 139904"/>
                  <a:gd name="connsiteX8" fmla="*/ 216871 w 233839"/>
                  <a:gd name="connsiteY8" fmla="*/ 60167 h 139904"/>
                  <a:gd name="connsiteX9" fmla="*/ 115128 w 233839"/>
                  <a:gd name="connsiteY9" fmla="*/ 16901 h 139904"/>
                  <a:gd name="connsiteX10" fmla="*/ 16833 w 233839"/>
                  <a:gd name="connsiteY10" fmla="*/ 16901 h 139904"/>
                  <a:gd name="connsiteX11" fmla="*/ 16833 w 233839"/>
                  <a:gd name="connsiteY11" fmla="*/ 123004 h 13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3839" h="139904">
                    <a:moveTo>
                      <a:pt x="233806" y="139905"/>
                    </a:moveTo>
                    <a:lnTo>
                      <a:pt x="0" y="139905"/>
                    </a:lnTo>
                    <a:lnTo>
                      <a:pt x="0" y="0"/>
                    </a:lnTo>
                    <a:lnTo>
                      <a:pt x="118644" y="0"/>
                    </a:lnTo>
                    <a:lnTo>
                      <a:pt x="233840" y="48979"/>
                    </a:lnTo>
                    <a:lnTo>
                      <a:pt x="233840" y="139905"/>
                    </a:lnTo>
                    <a:close/>
                    <a:moveTo>
                      <a:pt x="16867" y="123004"/>
                    </a:moveTo>
                    <a:lnTo>
                      <a:pt x="216871" y="123004"/>
                    </a:lnTo>
                    <a:lnTo>
                      <a:pt x="216871" y="60167"/>
                    </a:lnTo>
                    <a:lnTo>
                      <a:pt x="115128" y="16901"/>
                    </a:lnTo>
                    <a:lnTo>
                      <a:pt x="16833" y="16901"/>
                    </a:lnTo>
                    <a:lnTo>
                      <a:pt x="16833" y="12300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5" name="任意多边形: 形状 1684"/>
              <p:cNvSpPr/>
              <p:nvPr/>
            </p:nvSpPr>
            <p:spPr>
              <a:xfrm>
                <a:off x="913097" y="669325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6" name="任意多边形: 形状 1685"/>
              <p:cNvSpPr/>
              <p:nvPr/>
            </p:nvSpPr>
            <p:spPr>
              <a:xfrm>
                <a:off x="913097" y="665123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7" name="任意多边形: 形状 1686"/>
              <p:cNvSpPr/>
              <p:nvPr/>
            </p:nvSpPr>
            <p:spPr>
              <a:xfrm>
                <a:off x="1152932" y="5081424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8" y="138587"/>
                      <a:pt x="0" y="107489"/>
                      <a:pt x="0" y="69293"/>
                    </a:cubicBezTo>
                    <a:cubicBezTo>
                      <a:pt x="0" y="31098"/>
                      <a:pt x="31098" y="0"/>
                      <a:pt x="69293" y="0"/>
                    </a:cubicBezTo>
                    <a:cubicBezTo>
                      <a:pt x="107489" y="0"/>
                      <a:pt x="138587" y="31098"/>
                      <a:pt x="138587" y="69293"/>
                    </a:cubicBezTo>
                    <a:cubicBezTo>
                      <a:pt x="138587" y="107489"/>
                      <a:pt x="107523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94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8" name="任意多边形: 形状 1687"/>
              <p:cNvSpPr/>
              <p:nvPr/>
            </p:nvSpPr>
            <p:spPr>
              <a:xfrm>
                <a:off x="1152932" y="5443069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8" y="138587"/>
                      <a:pt x="0" y="107489"/>
                      <a:pt x="0" y="69293"/>
                    </a:cubicBezTo>
                    <a:cubicBezTo>
                      <a:pt x="0" y="31098"/>
                      <a:pt x="31098" y="0"/>
                      <a:pt x="69293" y="0"/>
                    </a:cubicBezTo>
                    <a:cubicBezTo>
                      <a:pt x="107489" y="0"/>
                      <a:pt x="138587" y="31098"/>
                      <a:pt x="138587" y="69293"/>
                    </a:cubicBezTo>
                    <a:cubicBezTo>
                      <a:pt x="138587" y="107489"/>
                      <a:pt x="107523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94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9" name="任意多边形: 形状 1688"/>
              <p:cNvSpPr/>
              <p:nvPr/>
            </p:nvSpPr>
            <p:spPr>
              <a:xfrm>
                <a:off x="1969362" y="350528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0" name="任意多边形: 形状 1689"/>
              <p:cNvSpPr/>
              <p:nvPr/>
            </p:nvSpPr>
            <p:spPr>
              <a:xfrm>
                <a:off x="1969362" y="359808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1" name="任意多边形: 形状 1690"/>
              <p:cNvSpPr/>
              <p:nvPr/>
            </p:nvSpPr>
            <p:spPr>
              <a:xfrm>
                <a:off x="1969362" y="369085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86"/>
                    </a:lnTo>
                    <a:lnTo>
                      <a:pt x="16901" y="29509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2" name="任意多边形: 形状 1691"/>
              <p:cNvSpPr/>
              <p:nvPr/>
            </p:nvSpPr>
            <p:spPr>
              <a:xfrm>
                <a:off x="1969362" y="378365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3" name="任意多边形: 形状 1692"/>
              <p:cNvSpPr/>
              <p:nvPr/>
            </p:nvSpPr>
            <p:spPr>
              <a:xfrm>
                <a:off x="1969362" y="387645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4" name="任意多边形: 形状 1693"/>
              <p:cNvSpPr/>
              <p:nvPr/>
            </p:nvSpPr>
            <p:spPr>
              <a:xfrm>
                <a:off x="1969362" y="396922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5 h 186652"/>
                  <a:gd name="connsiteX6" fmla="*/ 174585 w 191486"/>
                  <a:gd name="connsiteY6" fmla="*/ 157211 h 186652"/>
                  <a:gd name="connsiteX7" fmla="*/ 174585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5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5"/>
                    </a:moveTo>
                    <a:lnTo>
                      <a:pt x="174585" y="157211"/>
                    </a:lnTo>
                    <a:lnTo>
                      <a:pt x="174585" y="121686"/>
                    </a:lnTo>
                    <a:lnTo>
                      <a:pt x="16901" y="29509"/>
                    </a:lnTo>
                    <a:lnTo>
                      <a:pt x="16901" y="65035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5" name="任意多边形: 形状 1694"/>
              <p:cNvSpPr/>
              <p:nvPr/>
            </p:nvSpPr>
            <p:spPr>
              <a:xfrm>
                <a:off x="1969362" y="4062020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6" name="任意多边形: 形状 1695"/>
              <p:cNvSpPr/>
              <p:nvPr/>
            </p:nvSpPr>
            <p:spPr>
              <a:xfrm>
                <a:off x="1969362" y="4154820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7" name="任意多边形: 形状 1696"/>
              <p:cNvSpPr/>
              <p:nvPr/>
            </p:nvSpPr>
            <p:spPr>
              <a:xfrm>
                <a:off x="1747251" y="2505716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34 h 194291"/>
                  <a:gd name="connsiteX6" fmla="*/ 117325 w 134192"/>
                  <a:gd name="connsiteY6" fmla="*/ 157211 h 194291"/>
                  <a:gd name="connsiteX7" fmla="*/ 117325 w 134192"/>
                  <a:gd name="connsiteY7" fmla="*/ 124491 h 194291"/>
                  <a:gd name="connsiteX8" fmla="*/ 16934 w 134192"/>
                  <a:gd name="connsiteY8" fmla="*/ 37148 h 194291"/>
                  <a:gd name="connsiteX9" fmla="*/ 16934 w 134192"/>
                  <a:gd name="connsiteY9" fmla="*/ 69834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34"/>
                    </a:moveTo>
                    <a:lnTo>
                      <a:pt x="117325" y="157211"/>
                    </a:lnTo>
                    <a:lnTo>
                      <a:pt x="117325" y="124491"/>
                    </a:lnTo>
                    <a:lnTo>
                      <a:pt x="16934" y="37148"/>
                    </a:lnTo>
                    <a:lnTo>
                      <a:pt x="16934" y="698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8" name="任意多边形: 形状 1697"/>
              <p:cNvSpPr/>
              <p:nvPr/>
            </p:nvSpPr>
            <p:spPr>
              <a:xfrm>
                <a:off x="1747251" y="2598514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00 h 194291"/>
                  <a:gd name="connsiteX6" fmla="*/ 117325 w 134192"/>
                  <a:gd name="connsiteY6" fmla="*/ 157144 h 194291"/>
                  <a:gd name="connsiteX7" fmla="*/ 117325 w 134192"/>
                  <a:gd name="connsiteY7" fmla="*/ 124424 h 194291"/>
                  <a:gd name="connsiteX8" fmla="*/ 16934 w 134192"/>
                  <a:gd name="connsiteY8" fmla="*/ 37080 h 194291"/>
                  <a:gd name="connsiteX9" fmla="*/ 16934 w 134192"/>
                  <a:gd name="connsiteY9" fmla="*/ 69800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00"/>
                    </a:moveTo>
                    <a:lnTo>
                      <a:pt x="117325" y="157144"/>
                    </a:lnTo>
                    <a:lnTo>
                      <a:pt x="117325" y="124424"/>
                    </a:lnTo>
                    <a:lnTo>
                      <a:pt x="16934" y="37080"/>
                    </a:lnTo>
                    <a:lnTo>
                      <a:pt x="16934" y="698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9" name="任意多边形: 形状 1698"/>
              <p:cNvSpPr/>
              <p:nvPr/>
            </p:nvSpPr>
            <p:spPr>
              <a:xfrm>
                <a:off x="1747251" y="2691285"/>
                <a:ext cx="113675" cy="162454"/>
              </a:xfrm>
              <a:custGeom>
                <a:avLst/>
                <a:gdLst>
                  <a:gd name="connsiteX0" fmla="*/ 134192 w 134192"/>
                  <a:gd name="connsiteY0" fmla="*/ 194326 h 194325"/>
                  <a:gd name="connsiteX1" fmla="*/ 0 w 134192"/>
                  <a:gd name="connsiteY1" fmla="*/ 77541 h 194325"/>
                  <a:gd name="connsiteX2" fmla="*/ 0 w 134192"/>
                  <a:gd name="connsiteY2" fmla="*/ 0 h 194325"/>
                  <a:gd name="connsiteX3" fmla="*/ 134192 w 134192"/>
                  <a:gd name="connsiteY3" fmla="*/ 116785 h 194325"/>
                  <a:gd name="connsiteX4" fmla="*/ 134192 w 134192"/>
                  <a:gd name="connsiteY4" fmla="*/ 194326 h 194325"/>
                  <a:gd name="connsiteX5" fmla="*/ 16934 w 134192"/>
                  <a:gd name="connsiteY5" fmla="*/ 69834 h 194325"/>
                  <a:gd name="connsiteX6" fmla="*/ 117325 w 134192"/>
                  <a:gd name="connsiteY6" fmla="*/ 157178 h 194325"/>
                  <a:gd name="connsiteX7" fmla="*/ 117325 w 134192"/>
                  <a:gd name="connsiteY7" fmla="*/ 124491 h 194325"/>
                  <a:gd name="connsiteX8" fmla="*/ 16934 w 134192"/>
                  <a:gd name="connsiteY8" fmla="*/ 37148 h 194325"/>
                  <a:gd name="connsiteX9" fmla="*/ 16934 w 134192"/>
                  <a:gd name="connsiteY9" fmla="*/ 69834 h 19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325">
                    <a:moveTo>
                      <a:pt x="134192" y="194326"/>
                    </a:moveTo>
                    <a:lnTo>
                      <a:pt x="0" y="77541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326"/>
                    </a:lnTo>
                    <a:close/>
                    <a:moveTo>
                      <a:pt x="16934" y="69834"/>
                    </a:moveTo>
                    <a:lnTo>
                      <a:pt x="117325" y="157178"/>
                    </a:lnTo>
                    <a:lnTo>
                      <a:pt x="117325" y="124491"/>
                    </a:lnTo>
                    <a:lnTo>
                      <a:pt x="16934" y="37148"/>
                    </a:lnTo>
                    <a:lnTo>
                      <a:pt x="16934" y="698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0" name="任意多边形: 形状 1699"/>
              <p:cNvSpPr/>
              <p:nvPr/>
            </p:nvSpPr>
            <p:spPr>
              <a:xfrm>
                <a:off x="1747251" y="2876883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00 h 194291"/>
                  <a:gd name="connsiteX6" fmla="*/ 117325 w 134192"/>
                  <a:gd name="connsiteY6" fmla="*/ 157144 h 194291"/>
                  <a:gd name="connsiteX7" fmla="*/ 117325 w 134192"/>
                  <a:gd name="connsiteY7" fmla="*/ 124458 h 194291"/>
                  <a:gd name="connsiteX8" fmla="*/ 16934 w 134192"/>
                  <a:gd name="connsiteY8" fmla="*/ 37080 h 194291"/>
                  <a:gd name="connsiteX9" fmla="*/ 16934 w 134192"/>
                  <a:gd name="connsiteY9" fmla="*/ 69800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00"/>
                    </a:moveTo>
                    <a:lnTo>
                      <a:pt x="117325" y="157144"/>
                    </a:lnTo>
                    <a:lnTo>
                      <a:pt x="117325" y="124458"/>
                    </a:lnTo>
                    <a:lnTo>
                      <a:pt x="16934" y="37080"/>
                    </a:lnTo>
                    <a:lnTo>
                      <a:pt x="16934" y="698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1" name="任意多边形: 形状 1700"/>
              <p:cNvSpPr/>
              <p:nvPr/>
            </p:nvSpPr>
            <p:spPr>
              <a:xfrm>
                <a:off x="1747251" y="2969683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00 h 194291"/>
                  <a:gd name="connsiteX6" fmla="*/ 117325 w 134192"/>
                  <a:gd name="connsiteY6" fmla="*/ 157144 h 194291"/>
                  <a:gd name="connsiteX7" fmla="*/ 117325 w 134192"/>
                  <a:gd name="connsiteY7" fmla="*/ 124424 h 194291"/>
                  <a:gd name="connsiteX8" fmla="*/ 16934 w 134192"/>
                  <a:gd name="connsiteY8" fmla="*/ 37080 h 194291"/>
                  <a:gd name="connsiteX9" fmla="*/ 16934 w 134192"/>
                  <a:gd name="connsiteY9" fmla="*/ 69800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00"/>
                    </a:moveTo>
                    <a:lnTo>
                      <a:pt x="117325" y="157144"/>
                    </a:lnTo>
                    <a:lnTo>
                      <a:pt x="117325" y="124424"/>
                    </a:lnTo>
                    <a:lnTo>
                      <a:pt x="16934" y="37080"/>
                    </a:lnTo>
                    <a:lnTo>
                      <a:pt x="16934" y="698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2" name="任意多边形: 形状 1701"/>
              <p:cNvSpPr/>
              <p:nvPr/>
            </p:nvSpPr>
            <p:spPr>
              <a:xfrm>
                <a:off x="1747251" y="3118969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34 h 194291"/>
                  <a:gd name="connsiteX6" fmla="*/ 117325 w 134192"/>
                  <a:gd name="connsiteY6" fmla="*/ 157178 h 194291"/>
                  <a:gd name="connsiteX7" fmla="*/ 117325 w 134192"/>
                  <a:gd name="connsiteY7" fmla="*/ 124458 h 194291"/>
                  <a:gd name="connsiteX8" fmla="*/ 16934 w 134192"/>
                  <a:gd name="connsiteY8" fmla="*/ 37114 h 194291"/>
                  <a:gd name="connsiteX9" fmla="*/ 16934 w 134192"/>
                  <a:gd name="connsiteY9" fmla="*/ 69834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34"/>
                    </a:moveTo>
                    <a:lnTo>
                      <a:pt x="117325" y="157178"/>
                    </a:lnTo>
                    <a:lnTo>
                      <a:pt x="117325" y="124458"/>
                    </a:lnTo>
                    <a:lnTo>
                      <a:pt x="16934" y="37114"/>
                    </a:lnTo>
                    <a:lnTo>
                      <a:pt x="16934" y="698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3" name="任意多边形: 形状 1702"/>
              <p:cNvSpPr/>
              <p:nvPr/>
            </p:nvSpPr>
            <p:spPr>
              <a:xfrm>
                <a:off x="1969362" y="4247618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4" name="任意多边形: 形状 1703"/>
              <p:cNvSpPr/>
              <p:nvPr/>
            </p:nvSpPr>
            <p:spPr>
              <a:xfrm>
                <a:off x="1969362" y="4340389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4 h 186652"/>
                  <a:gd name="connsiteX6" fmla="*/ 174585 w 191486"/>
                  <a:gd name="connsiteY6" fmla="*/ 157211 h 186652"/>
                  <a:gd name="connsiteX7" fmla="*/ 174585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4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4"/>
                    </a:moveTo>
                    <a:lnTo>
                      <a:pt x="174585" y="157211"/>
                    </a:lnTo>
                    <a:lnTo>
                      <a:pt x="174585" y="121686"/>
                    </a:lnTo>
                    <a:lnTo>
                      <a:pt x="16901" y="29509"/>
                    </a:lnTo>
                    <a:lnTo>
                      <a:pt x="16901" y="650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5" name="任意多边形: 形状 1704"/>
              <p:cNvSpPr/>
              <p:nvPr/>
            </p:nvSpPr>
            <p:spPr>
              <a:xfrm>
                <a:off x="1969362" y="4433187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6" name="任意多边形: 形状 1705"/>
              <p:cNvSpPr/>
              <p:nvPr/>
            </p:nvSpPr>
            <p:spPr>
              <a:xfrm>
                <a:off x="1969362" y="4525987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7" name="任意多边形: 形状 1706"/>
              <p:cNvSpPr/>
              <p:nvPr/>
            </p:nvSpPr>
            <p:spPr>
              <a:xfrm>
                <a:off x="1969362" y="4618786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8" name="任意多边形: 形状 1707"/>
              <p:cNvSpPr/>
              <p:nvPr/>
            </p:nvSpPr>
            <p:spPr>
              <a:xfrm>
                <a:off x="1969362" y="4711556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9" name="任意多边形: 形状 1708"/>
              <p:cNvSpPr/>
              <p:nvPr/>
            </p:nvSpPr>
            <p:spPr>
              <a:xfrm>
                <a:off x="1969362" y="480435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0" name="任意多边形: 形状 1709"/>
              <p:cNvSpPr/>
              <p:nvPr/>
            </p:nvSpPr>
            <p:spPr>
              <a:xfrm>
                <a:off x="1969362" y="489715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1" name="任意多边形: 形状 1710"/>
              <p:cNvSpPr/>
              <p:nvPr/>
            </p:nvSpPr>
            <p:spPr>
              <a:xfrm>
                <a:off x="1969362" y="498995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2" name="任意多边形: 形状 1711"/>
              <p:cNvSpPr/>
              <p:nvPr/>
            </p:nvSpPr>
            <p:spPr>
              <a:xfrm>
                <a:off x="1969362" y="5082724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3" name="任意多边形: 形状 1712"/>
              <p:cNvSpPr/>
              <p:nvPr/>
            </p:nvSpPr>
            <p:spPr>
              <a:xfrm>
                <a:off x="1969362" y="5175524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4" name="任意多边形: 形状 1713"/>
              <p:cNvSpPr/>
              <p:nvPr/>
            </p:nvSpPr>
            <p:spPr>
              <a:xfrm>
                <a:off x="1969362" y="526832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5" name="任意多边形: 形状 1714"/>
              <p:cNvSpPr/>
              <p:nvPr/>
            </p:nvSpPr>
            <p:spPr>
              <a:xfrm>
                <a:off x="1969362" y="535380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6" name="任意多边形: 形状 1715"/>
              <p:cNvSpPr/>
              <p:nvPr/>
            </p:nvSpPr>
            <p:spPr>
              <a:xfrm>
                <a:off x="1969362" y="544660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7" name="任意多边形: 形状 1716"/>
              <p:cNvSpPr/>
              <p:nvPr/>
            </p:nvSpPr>
            <p:spPr>
              <a:xfrm>
                <a:off x="1969362" y="5539400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8" name="任意多边形: 形状 1717"/>
              <p:cNvSpPr/>
              <p:nvPr/>
            </p:nvSpPr>
            <p:spPr>
              <a:xfrm>
                <a:off x="1969362" y="563217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9" name="任意多边形: 形状 1718"/>
              <p:cNvSpPr/>
              <p:nvPr/>
            </p:nvSpPr>
            <p:spPr>
              <a:xfrm>
                <a:off x="1969362" y="5724970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 userDrawn="1"/>
          </p:nvGrpSpPr>
          <p:grpSpPr>
            <a:xfrm>
              <a:off x="2287420" y="4264093"/>
              <a:ext cx="3620336" cy="2593906"/>
              <a:chOff x="2146404" y="4264093"/>
              <a:chExt cx="3397146" cy="2593906"/>
            </a:xfrm>
            <a:grpFill/>
          </p:grpSpPr>
          <p:sp>
            <p:nvSpPr>
              <p:cNvPr id="871" name="任意多边形: 形状 870"/>
              <p:cNvSpPr/>
              <p:nvPr/>
            </p:nvSpPr>
            <p:spPr>
              <a:xfrm>
                <a:off x="3165301" y="57244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2" name="任意多边形: 形状 871"/>
              <p:cNvSpPr/>
              <p:nvPr/>
            </p:nvSpPr>
            <p:spPr>
              <a:xfrm>
                <a:off x="3165301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3" name="任意多边形: 形状 872"/>
              <p:cNvSpPr/>
              <p:nvPr/>
            </p:nvSpPr>
            <p:spPr>
              <a:xfrm>
                <a:off x="3165301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4" name="任意多边形: 形状 873"/>
              <p:cNvSpPr/>
              <p:nvPr/>
            </p:nvSpPr>
            <p:spPr>
              <a:xfrm>
                <a:off x="3165301" y="63594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5" name="任意多边形: 形状 874"/>
              <p:cNvSpPr/>
              <p:nvPr/>
            </p:nvSpPr>
            <p:spPr>
              <a:xfrm>
                <a:off x="3238517" y="57244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6" name="任意多边形: 形状 875"/>
              <p:cNvSpPr/>
              <p:nvPr/>
            </p:nvSpPr>
            <p:spPr>
              <a:xfrm>
                <a:off x="3238517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7" name="任意多边形: 形状 876"/>
              <p:cNvSpPr/>
              <p:nvPr/>
            </p:nvSpPr>
            <p:spPr>
              <a:xfrm>
                <a:off x="3238517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8" name="任意多边形: 形状 877"/>
              <p:cNvSpPr/>
              <p:nvPr/>
            </p:nvSpPr>
            <p:spPr>
              <a:xfrm>
                <a:off x="3238517" y="624966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9" name="任意多边形: 形状 878"/>
              <p:cNvSpPr/>
              <p:nvPr/>
            </p:nvSpPr>
            <p:spPr>
              <a:xfrm>
                <a:off x="3311705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0" name="任意多边形: 形状 879"/>
              <p:cNvSpPr/>
              <p:nvPr/>
            </p:nvSpPr>
            <p:spPr>
              <a:xfrm>
                <a:off x="3311705" y="603959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1" name="任意多边形: 形状 880"/>
              <p:cNvSpPr/>
              <p:nvPr/>
            </p:nvSpPr>
            <p:spPr>
              <a:xfrm>
                <a:off x="3165301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2" name="任意多边形: 形状 881"/>
              <p:cNvSpPr/>
              <p:nvPr/>
            </p:nvSpPr>
            <p:spPr>
              <a:xfrm>
                <a:off x="3238517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3" name="任意多边形: 形状 882"/>
              <p:cNvSpPr/>
              <p:nvPr/>
            </p:nvSpPr>
            <p:spPr>
              <a:xfrm>
                <a:off x="3311705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4" name="任意多边形: 形状 883"/>
              <p:cNvSpPr/>
              <p:nvPr/>
            </p:nvSpPr>
            <p:spPr>
              <a:xfrm>
                <a:off x="3311705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5" name="任意多边形: 形状 884"/>
              <p:cNvSpPr/>
              <p:nvPr/>
            </p:nvSpPr>
            <p:spPr>
              <a:xfrm>
                <a:off x="3165301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6" name="任意多边形: 形状 885"/>
              <p:cNvSpPr/>
              <p:nvPr/>
            </p:nvSpPr>
            <p:spPr>
              <a:xfrm>
                <a:off x="3238517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7" name="任意多边形: 形状 886"/>
              <p:cNvSpPr/>
              <p:nvPr/>
            </p:nvSpPr>
            <p:spPr>
              <a:xfrm>
                <a:off x="3311705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8" name="任意多边形: 形状 887"/>
              <p:cNvSpPr/>
              <p:nvPr/>
            </p:nvSpPr>
            <p:spPr>
              <a:xfrm>
                <a:off x="3311705" y="624966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4627447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4627447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4700635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2" name="任意多边形: 形状 891"/>
              <p:cNvSpPr/>
              <p:nvPr/>
            </p:nvSpPr>
            <p:spPr>
              <a:xfrm>
                <a:off x="4700635" y="52951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4773850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>
                <a:off x="4773850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>
                <a:off x="4847038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6" name="任意多边形: 形状 895"/>
              <p:cNvSpPr/>
              <p:nvPr/>
            </p:nvSpPr>
            <p:spPr>
              <a:xfrm>
                <a:off x="4627447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4700635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4700635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4773850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4627447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4700635" y="582737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4773850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4847038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4847038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4847038" y="561948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4627447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4773850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4847038" y="572692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4627447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0" name="任意多边形: 形状 909"/>
              <p:cNvSpPr/>
              <p:nvPr/>
            </p:nvSpPr>
            <p:spPr>
              <a:xfrm>
                <a:off x="4773850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4847038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4627447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4627447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4627447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4627447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6" name="任意多边形: 形状 915"/>
              <p:cNvSpPr/>
              <p:nvPr/>
            </p:nvSpPr>
            <p:spPr>
              <a:xfrm>
                <a:off x="4627447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7" name="任意多边形: 形状 916"/>
              <p:cNvSpPr/>
              <p:nvPr/>
            </p:nvSpPr>
            <p:spPr>
              <a:xfrm>
                <a:off x="4700635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8" name="任意多边形: 形状 917"/>
              <p:cNvSpPr/>
              <p:nvPr/>
            </p:nvSpPr>
            <p:spPr>
              <a:xfrm>
                <a:off x="4700635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9" name="任意多边形: 形状 918"/>
              <p:cNvSpPr/>
              <p:nvPr/>
            </p:nvSpPr>
            <p:spPr>
              <a:xfrm>
                <a:off x="4700635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0" name="任意多边形: 形状 919"/>
              <p:cNvSpPr/>
              <p:nvPr/>
            </p:nvSpPr>
            <p:spPr>
              <a:xfrm>
                <a:off x="4700635" y="655660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1" name="任意多边形: 形状 920"/>
              <p:cNvSpPr/>
              <p:nvPr/>
            </p:nvSpPr>
            <p:spPr>
              <a:xfrm>
                <a:off x="4773850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2" name="任意多边形: 形状 921"/>
              <p:cNvSpPr/>
              <p:nvPr/>
            </p:nvSpPr>
            <p:spPr>
              <a:xfrm>
                <a:off x="4773850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3" name="任意多边形: 形状 922"/>
              <p:cNvSpPr/>
              <p:nvPr/>
            </p:nvSpPr>
            <p:spPr>
              <a:xfrm>
                <a:off x="4773850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4" name="任意多边形: 形状 923"/>
              <p:cNvSpPr/>
              <p:nvPr/>
            </p:nvSpPr>
            <p:spPr>
              <a:xfrm>
                <a:off x="4773850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5" name="任意多边形: 形状 924"/>
              <p:cNvSpPr/>
              <p:nvPr/>
            </p:nvSpPr>
            <p:spPr>
              <a:xfrm>
                <a:off x="4847038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6" name="任意多边形: 形状 925"/>
              <p:cNvSpPr/>
              <p:nvPr/>
            </p:nvSpPr>
            <p:spPr>
              <a:xfrm>
                <a:off x="4847038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7" name="任意多边形: 形状 926"/>
              <p:cNvSpPr/>
              <p:nvPr/>
            </p:nvSpPr>
            <p:spPr>
              <a:xfrm>
                <a:off x="4627447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8" name="任意多边形: 形状 927"/>
              <p:cNvSpPr/>
              <p:nvPr/>
            </p:nvSpPr>
            <p:spPr>
              <a:xfrm>
                <a:off x="4700635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9" name="任意多边形: 形状 928"/>
              <p:cNvSpPr/>
              <p:nvPr/>
            </p:nvSpPr>
            <p:spPr>
              <a:xfrm>
                <a:off x="4773850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0" name="任意多边形: 形状 929"/>
              <p:cNvSpPr/>
              <p:nvPr/>
            </p:nvSpPr>
            <p:spPr>
              <a:xfrm>
                <a:off x="4847038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1" name="任意多边形: 形状 930"/>
              <p:cNvSpPr/>
              <p:nvPr/>
            </p:nvSpPr>
            <p:spPr>
              <a:xfrm>
                <a:off x="4847038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2" name="任意多边形: 形状 931"/>
              <p:cNvSpPr/>
              <p:nvPr/>
            </p:nvSpPr>
            <p:spPr>
              <a:xfrm>
                <a:off x="4627447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3" name="任意多边形: 形状 932"/>
              <p:cNvSpPr/>
              <p:nvPr/>
            </p:nvSpPr>
            <p:spPr>
              <a:xfrm>
                <a:off x="4700635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4" name="任意多边形: 形状 933"/>
              <p:cNvSpPr/>
              <p:nvPr/>
            </p:nvSpPr>
            <p:spPr>
              <a:xfrm>
                <a:off x="4700635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5" name="任意多边形: 形状 934"/>
              <p:cNvSpPr/>
              <p:nvPr/>
            </p:nvSpPr>
            <p:spPr>
              <a:xfrm>
                <a:off x="4773850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6" name="任意多边形: 形状 935"/>
              <p:cNvSpPr/>
              <p:nvPr/>
            </p:nvSpPr>
            <p:spPr>
              <a:xfrm>
                <a:off x="4847038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7" name="任意多边形: 形状 936"/>
              <p:cNvSpPr/>
              <p:nvPr/>
            </p:nvSpPr>
            <p:spPr>
              <a:xfrm>
                <a:off x="4847038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8" name="任意多边形: 形状 937"/>
              <p:cNvSpPr/>
              <p:nvPr/>
            </p:nvSpPr>
            <p:spPr>
              <a:xfrm>
                <a:off x="4847038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9" name="任意多边形: 形状 938"/>
              <p:cNvSpPr/>
              <p:nvPr/>
            </p:nvSpPr>
            <p:spPr>
              <a:xfrm>
                <a:off x="2309242" y="56328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0" name="任意多边形: 形状 939"/>
              <p:cNvSpPr/>
              <p:nvPr/>
            </p:nvSpPr>
            <p:spPr>
              <a:xfrm>
                <a:off x="2309242" y="57087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1" name="任意多边形: 形状 940"/>
              <p:cNvSpPr/>
              <p:nvPr/>
            </p:nvSpPr>
            <p:spPr>
              <a:xfrm>
                <a:off x="2309242" y="57846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2" name="任意多边形: 形状 941"/>
              <p:cNvSpPr/>
              <p:nvPr/>
            </p:nvSpPr>
            <p:spPr>
              <a:xfrm>
                <a:off x="2309242" y="58606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3" name="任意多边形: 形状 942"/>
              <p:cNvSpPr/>
              <p:nvPr/>
            </p:nvSpPr>
            <p:spPr>
              <a:xfrm>
                <a:off x="2309242" y="59365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4" name="任意多边形: 形状 943"/>
              <p:cNvSpPr/>
              <p:nvPr/>
            </p:nvSpPr>
            <p:spPr>
              <a:xfrm>
                <a:off x="2389159" y="550936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5" name="任意多边形: 形状 944"/>
              <p:cNvSpPr/>
              <p:nvPr/>
            </p:nvSpPr>
            <p:spPr>
              <a:xfrm>
                <a:off x="2389159" y="55852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6" name="任意多边形: 形状 945"/>
              <p:cNvSpPr/>
              <p:nvPr/>
            </p:nvSpPr>
            <p:spPr>
              <a:xfrm>
                <a:off x="2389159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7" name="任意多边形: 形状 946"/>
              <p:cNvSpPr/>
              <p:nvPr/>
            </p:nvSpPr>
            <p:spPr>
              <a:xfrm>
                <a:off x="2389159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8" name="任意多边形: 形状 947"/>
              <p:cNvSpPr/>
              <p:nvPr/>
            </p:nvSpPr>
            <p:spPr>
              <a:xfrm>
                <a:off x="2309242" y="531952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9" name="任意多边形: 形状 948"/>
              <p:cNvSpPr/>
              <p:nvPr/>
            </p:nvSpPr>
            <p:spPr>
              <a:xfrm>
                <a:off x="2309242" y="539545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0" name="任意多边形: 形状 949"/>
              <p:cNvSpPr/>
              <p:nvPr/>
            </p:nvSpPr>
            <p:spPr>
              <a:xfrm>
                <a:off x="2389159" y="519606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1" name="任意多边形: 形状 950"/>
              <p:cNvSpPr/>
              <p:nvPr/>
            </p:nvSpPr>
            <p:spPr>
              <a:xfrm>
                <a:off x="2389159" y="527199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2" name="任意多边形: 形状 951"/>
              <p:cNvSpPr/>
              <p:nvPr/>
            </p:nvSpPr>
            <p:spPr>
              <a:xfrm>
                <a:off x="2389159" y="5347925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3" name="任意多边形: 形状 952"/>
              <p:cNvSpPr/>
              <p:nvPr/>
            </p:nvSpPr>
            <p:spPr>
              <a:xfrm>
                <a:off x="2389159" y="542385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4" name="任意多边形: 形状 953"/>
              <p:cNvSpPr/>
              <p:nvPr/>
            </p:nvSpPr>
            <p:spPr>
              <a:xfrm>
                <a:off x="2389159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5" name="任意多边形: 形状 954"/>
              <p:cNvSpPr/>
              <p:nvPr/>
            </p:nvSpPr>
            <p:spPr>
              <a:xfrm>
                <a:off x="238915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6" name="任意多边形: 形状 955"/>
              <p:cNvSpPr/>
              <p:nvPr/>
            </p:nvSpPr>
            <p:spPr>
              <a:xfrm>
                <a:off x="2389159" y="59649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7" name="任意多边形: 形状 956"/>
              <p:cNvSpPr/>
              <p:nvPr/>
            </p:nvSpPr>
            <p:spPr>
              <a:xfrm>
                <a:off x="2973170" y="4553623"/>
                <a:ext cx="51025" cy="64259"/>
              </a:xfrm>
              <a:custGeom>
                <a:avLst/>
                <a:gdLst>
                  <a:gd name="connsiteX0" fmla="*/ 60235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5 w 60234"/>
                  <a:gd name="connsiteY3" fmla="*/ 0 h 76865"/>
                  <a:gd name="connsiteX4" fmla="*/ 60235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8" name="任意多边形: 形状 957"/>
              <p:cNvSpPr/>
              <p:nvPr/>
            </p:nvSpPr>
            <p:spPr>
              <a:xfrm>
                <a:off x="2973170" y="4629552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9" name="任意多边形: 形状 958"/>
              <p:cNvSpPr/>
              <p:nvPr/>
            </p:nvSpPr>
            <p:spPr>
              <a:xfrm>
                <a:off x="2973170" y="4705481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0" name="任意多边形: 形状 959"/>
              <p:cNvSpPr/>
              <p:nvPr/>
            </p:nvSpPr>
            <p:spPr>
              <a:xfrm>
                <a:off x="2973170" y="4781410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1" name="任意多边形: 形状 960"/>
              <p:cNvSpPr/>
              <p:nvPr/>
            </p:nvSpPr>
            <p:spPr>
              <a:xfrm>
                <a:off x="2973170" y="4857339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2" name="任意多边形: 形状 961"/>
              <p:cNvSpPr/>
              <p:nvPr/>
            </p:nvSpPr>
            <p:spPr>
              <a:xfrm>
                <a:off x="2973170" y="4933268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3" name="任意多边形: 形状 962"/>
              <p:cNvSpPr/>
              <p:nvPr/>
            </p:nvSpPr>
            <p:spPr>
              <a:xfrm>
                <a:off x="2973170" y="5009197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4" name="任意多边形: 形状 963"/>
              <p:cNvSpPr/>
              <p:nvPr/>
            </p:nvSpPr>
            <p:spPr>
              <a:xfrm>
                <a:off x="2973170" y="5085126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5" name="任意多边形: 形状 964"/>
              <p:cNvSpPr/>
              <p:nvPr/>
            </p:nvSpPr>
            <p:spPr>
              <a:xfrm>
                <a:off x="2973170" y="5161055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6" name="任意多边形: 形状 965"/>
              <p:cNvSpPr/>
              <p:nvPr/>
            </p:nvSpPr>
            <p:spPr>
              <a:xfrm>
                <a:off x="2973170" y="5236984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7" name="任意多边形: 形状 966"/>
              <p:cNvSpPr/>
              <p:nvPr/>
            </p:nvSpPr>
            <p:spPr>
              <a:xfrm>
                <a:off x="2973170" y="5312913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8" name="任意多边形: 形状 967"/>
              <p:cNvSpPr/>
              <p:nvPr/>
            </p:nvSpPr>
            <p:spPr>
              <a:xfrm>
                <a:off x="3036393" y="49465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9" name="任意多边形: 形状 968"/>
              <p:cNvSpPr/>
              <p:nvPr/>
            </p:nvSpPr>
            <p:spPr>
              <a:xfrm>
                <a:off x="3036393" y="502541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0" name="任意多边形: 形状 969"/>
              <p:cNvSpPr/>
              <p:nvPr/>
            </p:nvSpPr>
            <p:spPr>
              <a:xfrm>
                <a:off x="3036393" y="510428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1" name="任意多边形: 形状 970"/>
              <p:cNvSpPr/>
              <p:nvPr/>
            </p:nvSpPr>
            <p:spPr>
              <a:xfrm>
                <a:off x="3036393" y="459270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2" name="任意多边形: 形状 971"/>
              <p:cNvSpPr/>
              <p:nvPr/>
            </p:nvSpPr>
            <p:spPr>
              <a:xfrm>
                <a:off x="3036393" y="467157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3" name="任意多边形: 形状 972"/>
              <p:cNvSpPr/>
              <p:nvPr/>
            </p:nvSpPr>
            <p:spPr>
              <a:xfrm>
                <a:off x="4631112" y="4712941"/>
                <a:ext cx="51025" cy="64259"/>
              </a:xfrm>
              <a:custGeom>
                <a:avLst/>
                <a:gdLst>
                  <a:gd name="connsiteX0" fmla="*/ 60234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4 w 60234"/>
                  <a:gd name="connsiteY3" fmla="*/ 0 h 76865"/>
                  <a:gd name="connsiteX4" fmla="*/ 60234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4" name="任意多边形: 形状 973"/>
              <p:cNvSpPr/>
              <p:nvPr/>
            </p:nvSpPr>
            <p:spPr>
              <a:xfrm>
                <a:off x="4631112" y="4589115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5" name="任意多边形: 形状 974"/>
              <p:cNvSpPr/>
              <p:nvPr/>
            </p:nvSpPr>
            <p:spPr>
              <a:xfrm>
                <a:off x="4631112" y="4788870"/>
                <a:ext cx="51025" cy="64259"/>
              </a:xfrm>
              <a:custGeom>
                <a:avLst/>
                <a:gdLst>
                  <a:gd name="connsiteX0" fmla="*/ 60234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4 w 60234"/>
                  <a:gd name="connsiteY3" fmla="*/ 0 h 76865"/>
                  <a:gd name="connsiteX4" fmla="*/ 60234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6" name="任意多边形: 形状 975"/>
              <p:cNvSpPr/>
              <p:nvPr/>
            </p:nvSpPr>
            <p:spPr>
              <a:xfrm>
                <a:off x="4631112" y="4864799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7" name="任意多边形: 形状 976"/>
              <p:cNvSpPr/>
              <p:nvPr/>
            </p:nvSpPr>
            <p:spPr>
              <a:xfrm>
                <a:off x="4694335" y="47520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8" name="任意多边形: 形状 977"/>
              <p:cNvSpPr/>
              <p:nvPr/>
            </p:nvSpPr>
            <p:spPr>
              <a:xfrm>
                <a:off x="4694335" y="483089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9" name="任意多边形: 形状 978"/>
              <p:cNvSpPr/>
              <p:nvPr/>
            </p:nvSpPr>
            <p:spPr>
              <a:xfrm>
                <a:off x="3036393" y="47504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0" name="任意多边形: 形状 979"/>
              <p:cNvSpPr/>
              <p:nvPr/>
            </p:nvSpPr>
            <p:spPr>
              <a:xfrm>
                <a:off x="3036393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1" name="任意多边形: 形状 980"/>
              <p:cNvSpPr/>
              <p:nvPr/>
            </p:nvSpPr>
            <p:spPr>
              <a:xfrm>
                <a:off x="3036393" y="526204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2" name="任意多边形: 形状 981"/>
              <p:cNvSpPr/>
              <p:nvPr/>
            </p:nvSpPr>
            <p:spPr>
              <a:xfrm>
                <a:off x="3036393" y="534091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3" name="任意多边形: 形状 982"/>
              <p:cNvSpPr/>
              <p:nvPr/>
            </p:nvSpPr>
            <p:spPr>
              <a:xfrm>
                <a:off x="2810560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4" name="任意多边形: 形状 983"/>
              <p:cNvSpPr/>
              <p:nvPr/>
            </p:nvSpPr>
            <p:spPr>
              <a:xfrm>
                <a:off x="2810560" y="62413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5" name="任意多边形: 形状 984"/>
              <p:cNvSpPr/>
              <p:nvPr/>
            </p:nvSpPr>
            <p:spPr>
              <a:xfrm>
                <a:off x="2883747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6" name="任意多边形: 形状 985"/>
              <p:cNvSpPr/>
              <p:nvPr/>
            </p:nvSpPr>
            <p:spPr>
              <a:xfrm>
                <a:off x="2883747" y="635119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7" name="任意多边形: 形状 986"/>
              <p:cNvSpPr/>
              <p:nvPr/>
            </p:nvSpPr>
            <p:spPr>
              <a:xfrm>
                <a:off x="2956963" y="6136321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8" name="任意多边形: 形状 987"/>
              <p:cNvSpPr/>
              <p:nvPr/>
            </p:nvSpPr>
            <p:spPr>
              <a:xfrm>
                <a:off x="2956963" y="6241355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9" name="任意多边形: 形状 988"/>
              <p:cNvSpPr/>
              <p:nvPr/>
            </p:nvSpPr>
            <p:spPr>
              <a:xfrm>
                <a:off x="3030151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0" name="任意多边形: 形状 989"/>
              <p:cNvSpPr/>
              <p:nvPr/>
            </p:nvSpPr>
            <p:spPr>
              <a:xfrm>
                <a:off x="2810560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1" name="任意多边形: 形状 990"/>
              <p:cNvSpPr/>
              <p:nvPr/>
            </p:nvSpPr>
            <p:spPr>
              <a:xfrm>
                <a:off x="2883747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2" name="任意多边形: 形状 991"/>
              <p:cNvSpPr/>
              <p:nvPr/>
            </p:nvSpPr>
            <p:spPr>
              <a:xfrm>
                <a:off x="2883747" y="657680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3" name="任意多边形: 形状 992"/>
              <p:cNvSpPr/>
              <p:nvPr/>
            </p:nvSpPr>
            <p:spPr>
              <a:xfrm>
                <a:off x="2956963" y="6446932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4" name="任意多边形: 形状 993"/>
              <p:cNvSpPr/>
              <p:nvPr/>
            </p:nvSpPr>
            <p:spPr>
              <a:xfrm>
                <a:off x="2810560" y="667446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5" name="任意多边形: 形状 994"/>
              <p:cNvSpPr/>
              <p:nvPr/>
            </p:nvSpPr>
            <p:spPr>
              <a:xfrm>
                <a:off x="2956963" y="6674464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6" name="任意多边形: 形状 995"/>
              <p:cNvSpPr/>
              <p:nvPr/>
            </p:nvSpPr>
            <p:spPr>
              <a:xfrm>
                <a:off x="3030151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7" name="任意多边形: 形状 996"/>
              <p:cNvSpPr/>
              <p:nvPr/>
            </p:nvSpPr>
            <p:spPr>
              <a:xfrm>
                <a:off x="3030151" y="657680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8" name="任意多边形: 形状 997"/>
              <p:cNvSpPr/>
              <p:nvPr/>
            </p:nvSpPr>
            <p:spPr>
              <a:xfrm>
                <a:off x="3030151" y="667556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9" name="任意多边形: 形状 998"/>
              <p:cNvSpPr/>
              <p:nvPr/>
            </p:nvSpPr>
            <p:spPr>
              <a:xfrm>
                <a:off x="2810560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0" name="任意多边形: 形状 999"/>
              <p:cNvSpPr/>
              <p:nvPr/>
            </p:nvSpPr>
            <p:spPr>
              <a:xfrm>
                <a:off x="2956963" y="6774526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1" name="任意多边形: 形状 1000"/>
              <p:cNvSpPr/>
              <p:nvPr/>
            </p:nvSpPr>
            <p:spPr>
              <a:xfrm>
                <a:off x="3030151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2" name="任意多边形: 形状 1001"/>
              <p:cNvSpPr/>
              <p:nvPr/>
            </p:nvSpPr>
            <p:spPr>
              <a:xfrm>
                <a:off x="3030151" y="62413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3" name="任意多边形: 形状 1002"/>
              <p:cNvSpPr/>
              <p:nvPr/>
            </p:nvSpPr>
            <p:spPr>
              <a:xfrm>
                <a:off x="2494817" y="6685033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4" name="任意多边形: 形状 1003"/>
              <p:cNvSpPr/>
              <p:nvPr/>
            </p:nvSpPr>
            <p:spPr>
              <a:xfrm>
                <a:off x="2494817" y="66216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5" name="任意多边形: 形状 1004"/>
              <p:cNvSpPr/>
              <p:nvPr/>
            </p:nvSpPr>
            <p:spPr>
              <a:xfrm>
                <a:off x="2494817" y="6558240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6" name="任意多边形: 形状 1005"/>
              <p:cNvSpPr/>
              <p:nvPr/>
            </p:nvSpPr>
            <p:spPr>
              <a:xfrm>
                <a:off x="2494817" y="6494829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7" name="任意多边形: 形状 1006"/>
              <p:cNvSpPr/>
              <p:nvPr/>
            </p:nvSpPr>
            <p:spPr>
              <a:xfrm>
                <a:off x="2627763" y="618006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8" name="任意多边形: 形状 1007"/>
              <p:cNvSpPr/>
              <p:nvPr/>
            </p:nvSpPr>
            <p:spPr>
              <a:xfrm>
                <a:off x="2627763" y="6255965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9" name="任意多边形: 形状 1008"/>
              <p:cNvSpPr/>
              <p:nvPr/>
            </p:nvSpPr>
            <p:spPr>
              <a:xfrm>
                <a:off x="2627763" y="633189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0" name="任意多边形: 形状 1009"/>
              <p:cNvSpPr/>
              <p:nvPr/>
            </p:nvSpPr>
            <p:spPr>
              <a:xfrm>
                <a:off x="2627763" y="640782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1" name="任意多边形: 形状 1010"/>
              <p:cNvSpPr/>
              <p:nvPr/>
            </p:nvSpPr>
            <p:spPr>
              <a:xfrm>
                <a:off x="2627763" y="648375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2" name="任意多边形: 形状 1011"/>
              <p:cNvSpPr/>
              <p:nvPr/>
            </p:nvSpPr>
            <p:spPr>
              <a:xfrm>
                <a:off x="2627763" y="655968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3" name="任意多边形: 形状 1012"/>
              <p:cNvSpPr/>
              <p:nvPr/>
            </p:nvSpPr>
            <p:spPr>
              <a:xfrm>
                <a:off x="2627763" y="663561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4" name="任意多边形: 形状 1013"/>
              <p:cNvSpPr/>
              <p:nvPr/>
            </p:nvSpPr>
            <p:spPr>
              <a:xfrm>
                <a:off x="2627763" y="6711539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5" name="任意多边形: 形状 1014"/>
              <p:cNvSpPr/>
              <p:nvPr/>
            </p:nvSpPr>
            <p:spPr>
              <a:xfrm>
                <a:off x="2627763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6" name="任意多边形: 形状 1015"/>
              <p:cNvSpPr/>
              <p:nvPr/>
            </p:nvSpPr>
            <p:spPr>
              <a:xfrm>
                <a:off x="2707679" y="620843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7" name="任意多边形: 形状 1016"/>
              <p:cNvSpPr/>
              <p:nvPr/>
            </p:nvSpPr>
            <p:spPr>
              <a:xfrm>
                <a:off x="2707679" y="62843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8" name="任意多边形: 形状 1017"/>
              <p:cNvSpPr/>
              <p:nvPr/>
            </p:nvSpPr>
            <p:spPr>
              <a:xfrm>
                <a:off x="2707679" y="636029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9" name="任意多边形: 形状 1018"/>
              <p:cNvSpPr/>
              <p:nvPr/>
            </p:nvSpPr>
            <p:spPr>
              <a:xfrm>
                <a:off x="2707679" y="643622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0" name="任意多边形: 形状 1019"/>
              <p:cNvSpPr/>
              <p:nvPr/>
            </p:nvSpPr>
            <p:spPr>
              <a:xfrm>
                <a:off x="2707679" y="668647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1" name="任意多边形: 形状 1020"/>
              <p:cNvSpPr/>
              <p:nvPr/>
            </p:nvSpPr>
            <p:spPr>
              <a:xfrm>
                <a:off x="270767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2" name="任意多边形: 形状 1021"/>
              <p:cNvSpPr/>
              <p:nvPr/>
            </p:nvSpPr>
            <p:spPr>
              <a:xfrm>
                <a:off x="2707679" y="651215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3" name="任意多边形: 形状 1022"/>
              <p:cNvSpPr/>
              <p:nvPr/>
            </p:nvSpPr>
            <p:spPr>
              <a:xfrm>
                <a:off x="2707679" y="65880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4" name="任意多边形: 形状 1023"/>
              <p:cNvSpPr/>
              <p:nvPr/>
            </p:nvSpPr>
            <p:spPr>
              <a:xfrm>
                <a:off x="2494817" y="630979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5" name="任意多边形: 形状 1024"/>
              <p:cNvSpPr/>
              <p:nvPr/>
            </p:nvSpPr>
            <p:spPr>
              <a:xfrm>
                <a:off x="2494817" y="624641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6" name="任意多边形: 形状 1025"/>
              <p:cNvSpPr/>
              <p:nvPr/>
            </p:nvSpPr>
            <p:spPr>
              <a:xfrm>
                <a:off x="2494817" y="6183003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7" name="任意多边形: 形状 1026"/>
              <p:cNvSpPr/>
              <p:nvPr/>
            </p:nvSpPr>
            <p:spPr>
              <a:xfrm>
                <a:off x="3446140" y="68062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8" name="任意多边形: 形状 1027"/>
              <p:cNvSpPr/>
              <p:nvPr/>
            </p:nvSpPr>
            <p:spPr>
              <a:xfrm>
                <a:off x="3446140" y="671685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9" name="任意多边形: 形状 1028"/>
              <p:cNvSpPr/>
              <p:nvPr/>
            </p:nvSpPr>
            <p:spPr>
              <a:xfrm>
                <a:off x="3446140" y="6648298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0" name="任意多边形: 形状 1029"/>
              <p:cNvSpPr/>
              <p:nvPr/>
            </p:nvSpPr>
            <p:spPr>
              <a:xfrm>
                <a:off x="3446140" y="652150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1" name="任意多边形: 形状 1030"/>
              <p:cNvSpPr/>
              <p:nvPr/>
            </p:nvSpPr>
            <p:spPr>
              <a:xfrm>
                <a:off x="3446140" y="645221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2" name="任意多边形: 形状 1031"/>
              <p:cNvSpPr/>
              <p:nvPr/>
            </p:nvSpPr>
            <p:spPr>
              <a:xfrm>
                <a:off x="3446140" y="638289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3" name="任意多边形: 形状 1032"/>
              <p:cNvSpPr/>
              <p:nvPr/>
            </p:nvSpPr>
            <p:spPr>
              <a:xfrm>
                <a:off x="3446140" y="631361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4" name="任意多边形: 形状 1033"/>
              <p:cNvSpPr/>
              <p:nvPr/>
            </p:nvSpPr>
            <p:spPr>
              <a:xfrm>
                <a:off x="3446140" y="62443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5" name="任意多边形: 形状 1034"/>
              <p:cNvSpPr/>
              <p:nvPr/>
            </p:nvSpPr>
            <p:spPr>
              <a:xfrm>
                <a:off x="3446140" y="61750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6" name="任意多边形: 形状 1035"/>
              <p:cNvSpPr/>
              <p:nvPr/>
            </p:nvSpPr>
            <p:spPr>
              <a:xfrm>
                <a:off x="3446140" y="610574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7" name="任意多边形: 形状 1036"/>
              <p:cNvSpPr/>
              <p:nvPr/>
            </p:nvSpPr>
            <p:spPr>
              <a:xfrm>
                <a:off x="3446140" y="603645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8" name="任意多边形: 形状 1037"/>
              <p:cNvSpPr/>
              <p:nvPr/>
            </p:nvSpPr>
            <p:spPr>
              <a:xfrm>
                <a:off x="3446140" y="592438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9" name="任意多边形: 形状 1038"/>
              <p:cNvSpPr/>
              <p:nvPr/>
            </p:nvSpPr>
            <p:spPr>
              <a:xfrm>
                <a:off x="3446140" y="58595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0" name="任意多边形: 形状 1039"/>
              <p:cNvSpPr/>
              <p:nvPr/>
            </p:nvSpPr>
            <p:spPr>
              <a:xfrm>
                <a:off x="3446140" y="579465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1" name="任意多边形: 形状 1040"/>
              <p:cNvSpPr/>
              <p:nvPr/>
            </p:nvSpPr>
            <p:spPr>
              <a:xfrm>
                <a:off x="3446140" y="565975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2" name="任意多边形: 形状 1041"/>
              <p:cNvSpPr/>
              <p:nvPr/>
            </p:nvSpPr>
            <p:spPr>
              <a:xfrm>
                <a:off x="3446140" y="559636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3" name="任意多边形: 形状 1042"/>
              <p:cNvSpPr/>
              <p:nvPr/>
            </p:nvSpPr>
            <p:spPr>
              <a:xfrm>
                <a:off x="3446140" y="553295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4" name="任意多边形: 形状 1043"/>
              <p:cNvSpPr/>
              <p:nvPr/>
            </p:nvSpPr>
            <p:spPr>
              <a:xfrm>
                <a:off x="3446140" y="54695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5" name="任意多边形: 形状 1044"/>
              <p:cNvSpPr/>
              <p:nvPr/>
            </p:nvSpPr>
            <p:spPr>
              <a:xfrm>
                <a:off x="3579085" y="51547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6" name="任意多边形: 形状 1045"/>
              <p:cNvSpPr/>
              <p:nvPr/>
            </p:nvSpPr>
            <p:spPr>
              <a:xfrm>
                <a:off x="3579085" y="52307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7" name="任意多边形: 形状 1046"/>
              <p:cNvSpPr/>
              <p:nvPr/>
            </p:nvSpPr>
            <p:spPr>
              <a:xfrm>
                <a:off x="3579085" y="53066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" name="任意多边形: 形状 1047"/>
              <p:cNvSpPr/>
              <p:nvPr/>
            </p:nvSpPr>
            <p:spPr>
              <a:xfrm>
                <a:off x="3579085" y="5382569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9" name="任意多边形: 形状 1048"/>
              <p:cNvSpPr/>
              <p:nvPr/>
            </p:nvSpPr>
            <p:spPr>
              <a:xfrm>
                <a:off x="3579085" y="5458498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0" name="任意多边形: 形状 1049"/>
              <p:cNvSpPr/>
              <p:nvPr/>
            </p:nvSpPr>
            <p:spPr>
              <a:xfrm>
                <a:off x="3579085" y="553442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1" name="任意多边形: 形状 1050"/>
              <p:cNvSpPr/>
              <p:nvPr/>
            </p:nvSpPr>
            <p:spPr>
              <a:xfrm>
                <a:off x="3579085" y="561035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2" name="任意多边形: 形状 1051"/>
              <p:cNvSpPr/>
              <p:nvPr/>
            </p:nvSpPr>
            <p:spPr>
              <a:xfrm>
                <a:off x="3579085" y="568628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3" name="任意多边形: 形状 1052"/>
              <p:cNvSpPr/>
              <p:nvPr/>
            </p:nvSpPr>
            <p:spPr>
              <a:xfrm>
                <a:off x="3579085" y="576221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4" name="任意多边形: 形状 1053"/>
              <p:cNvSpPr/>
              <p:nvPr/>
            </p:nvSpPr>
            <p:spPr>
              <a:xfrm>
                <a:off x="3579085" y="58381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5" name="任意多边形: 形状 1054"/>
              <p:cNvSpPr/>
              <p:nvPr/>
            </p:nvSpPr>
            <p:spPr>
              <a:xfrm>
                <a:off x="3579085" y="59140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6" name="任意多边形: 形状 1055"/>
              <p:cNvSpPr/>
              <p:nvPr/>
            </p:nvSpPr>
            <p:spPr>
              <a:xfrm>
                <a:off x="3579085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7" name="任意多边形: 形状 1056"/>
              <p:cNvSpPr/>
              <p:nvPr/>
            </p:nvSpPr>
            <p:spPr>
              <a:xfrm>
                <a:off x="4455159" y="5785046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8" name="任意多边形: 形状 1057"/>
              <p:cNvSpPr/>
              <p:nvPr/>
            </p:nvSpPr>
            <p:spPr>
              <a:xfrm>
                <a:off x="4455159" y="5661221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9" name="任意多边形: 形状 1058"/>
              <p:cNvSpPr/>
              <p:nvPr/>
            </p:nvSpPr>
            <p:spPr>
              <a:xfrm>
                <a:off x="4455159" y="5860975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0" name="任意多边形: 形状 1059"/>
              <p:cNvSpPr/>
              <p:nvPr/>
            </p:nvSpPr>
            <p:spPr>
              <a:xfrm>
                <a:off x="4455159" y="5936904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1" name="任意多边形: 形状 1060"/>
              <p:cNvSpPr/>
              <p:nvPr/>
            </p:nvSpPr>
            <p:spPr>
              <a:xfrm>
                <a:off x="4455159" y="6012833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2" name="任意多边形: 形状 1061"/>
              <p:cNvSpPr/>
              <p:nvPr/>
            </p:nvSpPr>
            <p:spPr>
              <a:xfrm>
                <a:off x="4455159" y="6088762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3" name="任意多边形: 形状 1062"/>
              <p:cNvSpPr/>
              <p:nvPr/>
            </p:nvSpPr>
            <p:spPr>
              <a:xfrm>
                <a:off x="4455159" y="6164691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4" name="任意多边形: 形状 1063"/>
              <p:cNvSpPr/>
              <p:nvPr/>
            </p:nvSpPr>
            <p:spPr>
              <a:xfrm>
                <a:off x="4455159" y="6240620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5" name="任意多边形: 形状 1064"/>
              <p:cNvSpPr/>
              <p:nvPr/>
            </p:nvSpPr>
            <p:spPr>
              <a:xfrm>
                <a:off x="4455159" y="6316549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6" name="任意多边形: 形状 1065"/>
              <p:cNvSpPr/>
              <p:nvPr/>
            </p:nvSpPr>
            <p:spPr>
              <a:xfrm>
                <a:off x="4455159" y="6392478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7" name="任意多边形: 形状 1066"/>
              <p:cNvSpPr/>
              <p:nvPr/>
            </p:nvSpPr>
            <p:spPr>
              <a:xfrm>
                <a:off x="4455159" y="6468407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8" name="任意多边形: 形状 1067"/>
              <p:cNvSpPr/>
              <p:nvPr/>
            </p:nvSpPr>
            <p:spPr>
              <a:xfrm>
                <a:off x="4455159" y="6544336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9" name="任意多边形: 形状 1068"/>
              <p:cNvSpPr/>
              <p:nvPr/>
            </p:nvSpPr>
            <p:spPr>
              <a:xfrm>
                <a:off x="3579085" y="61558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0" name="任意多边形: 形状 1069"/>
              <p:cNvSpPr/>
              <p:nvPr/>
            </p:nvSpPr>
            <p:spPr>
              <a:xfrm>
                <a:off x="3579085" y="623177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1" name="任意多边形: 形状 1070"/>
              <p:cNvSpPr/>
              <p:nvPr/>
            </p:nvSpPr>
            <p:spPr>
              <a:xfrm>
                <a:off x="3579085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2" name="任意多边形: 形状 1071"/>
              <p:cNvSpPr/>
              <p:nvPr/>
            </p:nvSpPr>
            <p:spPr>
              <a:xfrm>
                <a:off x="3579085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3" name="任意多边形: 形状 1072"/>
              <p:cNvSpPr/>
              <p:nvPr/>
            </p:nvSpPr>
            <p:spPr>
              <a:xfrm>
                <a:off x="3659001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3659001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3659001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3659001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3659001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3659001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4029492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2707679" y="5658056"/>
                <a:ext cx="65112" cy="297131"/>
              </a:xfrm>
              <a:custGeom>
                <a:avLst/>
                <a:gdLst>
                  <a:gd name="connsiteX0" fmla="*/ 76865 w 76864"/>
                  <a:gd name="connsiteY0" fmla="*/ 355424 h 355423"/>
                  <a:gd name="connsiteX1" fmla="*/ 0 w 76864"/>
                  <a:gd name="connsiteY1" fmla="*/ 355424 h 355423"/>
                  <a:gd name="connsiteX2" fmla="*/ 0 w 76864"/>
                  <a:gd name="connsiteY2" fmla="*/ 0 h 355423"/>
                  <a:gd name="connsiteX3" fmla="*/ 76865 w 76864"/>
                  <a:gd name="connsiteY3" fmla="*/ 0 h 355423"/>
                  <a:gd name="connsiteX4" fmla="*/ 76865 w 76864"/>
                  <a:gd name="connsiteY4" fmla="*/ 355424 h 355423"/>
                  <a:gd name="connsiteX5" fmla="*/ 16901 w 76864"/>
                  <a:gd name="connsiteY5" fmla="*/ 338523 h 355423"/>
                  <a:gd name="connsiteX6" fmla="*/ 59964 w 76864"/>
                  <a:gd name="connsiteY6" fmla="*/ 338523 h 355423"/>
                  <a:gd name="connsiteX7" fmla="*/ 59964 w 76864"/>
                  <a:gd name="connsiteY7" fmla="*/ 16901 h 355423"/>
                  <a:gd name="connsiteX8" fmla="*/ 16901 w 76864"/>
                  <a:gd name="connsiteY8" fmla="*/ 16901 h 355423"/>
                  <a:gd name="connsiteX9" fmla="*/ 16901 w 76864"/>
                  <a:gd name="connsiteY9" fmla="*/ 338523 h 355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355423">
                    <a:moveTo>
                      <a:pt x="76865" y="355424"/>
                    </a:moveTo>
                    <a:lnTo>
                      <a:pt x="0" y="35542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355424"/>
                    </a:lnTo>
                    <a:close/>
                    <a:moveTo>
                      <a:pt x="16901" y="338523"/>
                    </a:moveTo>
                    <a:lnTo>
                      <a:pt x="59964" y="33852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3385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4029492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4029492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4029492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4029492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4111298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4111298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4111298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8" name="任意多边形: 形状 1087"/>
              <p:cNvSpPr/>
              <p:nvPr/>
            </p:nvSpPr>
            <p:spPr>
              <a:xfrm>
                <a:off x="4111298" y="595453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9" name="任意多边形: 形状 1088"/>
              <p:cNvSpPr/>
              <p:nvPr/>
            </p:nvSpPr>
            <p:spPr>
              <a:xfrm>
                <a:off x="4193076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0" name="任意多边形: 形状 1089"/>
              <p:cNvSpPr/>
              <p:nvPr/>
            </p:nvSpPr>
            <p:spPr>
              <a:xfrm>
                <a:off x="4193076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1" name="任意多边形: 形状 1090"/>
              <p:cNvSpPr/>
              <p:nvPr/>
            </p:nvSpPr>
            <p:spPr>
              <a:xfrm>
                <a:off x="4193076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2" name="任意多边形: 形状 1091"/>
              <p:cNvSpPr/>
              <p:nvPr/>
            </p:nvSpPr>
            <p:spPr>
              <a:xfrm>
                <a:off x="4193076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3" name="任意多边形: 形状 1092"/>
              <p:cNvSpPr/>
              <p:nvPr/>
            </p:nvSpPr>
            <p:spPr>
              <a:xfrm>
                <a:off x="4274882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4" name="任意多边形: 形状 1093"/>
              <p:cNvSpPr/>
              <p:nvPr/>
            </p:nvSpPr>
            <p:spPr>
              <a:xfrm>
                <a:off x="4274882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5" name="任意多边形: 形状 1094"/>
              <p:cNvSpPr/>
              <p:nvPr/>
            </p:nvSpPr>
            <p:spPr>
              <a:xfrm>
                <a:off x="4029492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6" name="任意多边形: 形状 1095"/>
              <p:cNvSpPr/>
              <p:nvPr/>
            </p:nvSpPr>
            <p:spPr>
              <a:xfrm>
                <a:off x="4111298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7" name="任意多边形: 形状 1096"/>
              <p:cNvSpPr/>
              <p:nvPr/>
            </p:nvSpPr>
            <p:spPr>
              <a:xfrm>
                <a:off x="4193076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8" name="任意多边形: 形状 1097"/>
              <p:cNvSpPr/>
              <p:nvPr/>
            </p:nvSpPr>
            <p:spPr>
              <a:xfrm>
                <a:off x="4274882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9" name="任意多边形: 形状 1098"/>
              <p:cNvSpPr/>
              <p:nvPr/>
            </p:nvSpPr>
            <p:spPr>
              <a:xfrm>
                <a:off x="4274882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0" name="任意多边形: 形状 1099"/>
              <p:cNvSpPr/>
              <p:nvPr/>
            </p:nvSpPr>
            <p:spPr>
              <a:xfrm>
                <a:off x="4029492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1" name="任意多边形: 形状 1100"/>
              <p:cNvSpPr/>
              <p:nvPr/>
            </p:nvSpPr>
            <p:spPr>
              <a:xfrm>
                <a:off x="4111298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2" name="任意多边形: 形状 1101"/>
              <p:cNvSpPr/>
              <p:nvPr/>
            </p:nvSpPr>
            <p:spPr>
              <a:xfrm>
                <a:off x="4111298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3" name="任意多边形: 形状 1102"/>
              <p:cNvSpPr/>
              <p:nvPr/>
            </p:nvSpPr>
            <p:spPr>
              <a:xfrm>
                <a:off x="4193076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4" name="任意多边形: 形状 1103"/>
              <p:cNvSpPr/>
              <p:nvPr/>
            </p:nvSpPr>
            <p:spPr>
              <a:xfrm>
                <a:off x="4029492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5" name="任意多边形: 形状 1104"/>
              <p:cNvSpPr/>
              <p:nvPr/>
            </p:nvSpPr>
            <p:spPr>
              <a:xfrm>
                <a:off x="4111298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6" name="任意多边形: 形状 1105"/>
              <p:cNvSpPr/>
              <p:nvPr/>
            </p:nvSpPr>
            <p:spPr>
              <a:xfrm>
                <a:off x="4111298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7" name="任意多边形: 形状 1106"/>
              <p:cNvSpPr/>
              <p:nvPr/>
            </p:nvSpPr>
            <p:spPr>
              <a:xfrm>
                <a:off x="4193076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8" name="任意多边形: 形状 1107"/>
              <p:cNvSpPr/>
              <p:nvPr/>
            </p:nvSpPr>
            <p:spPr>
              <a:xfrm>
                <a:off x="4274882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9" name="任意多边形: 形状 1108"/>
              <p:cNvSpPr/>
              <p:nvPr/>
            </p:nvSpPr>
            <p:spPr>
              <a:xfrm>
                <a:off x="4274882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0" name="任意多边形: 形状 1109"/>
              <p:cNvSpPr/>
              <p:nvPr/>
            </p:nvSpPr>
            <p:spPr>
              <a:xfrm>
                <a:off x="4274882" y="62789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1" name="任意多边形: 形状 1110"/>
              <p:cNvSpPr/>
              <p:nvPr/>
            </p:nvSpPr>
            <p:spPr>
              <a:xfrm>
                <a:off x="4029492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2" name="任意多边形: 形状 1111"/>
              <p:cNvSpPr/>
              <p:nvPr/>
            </p:nvSpPr>
            <p:spPr>
              <a:xfrm>
                <a:off x="4193076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3" name="任意多边形: 形状 1112"/>
              <p:cNvSpPr/>
              <p:nvPr/>
            </p:nvSpPr>
            <p:spPr>
              <a:xfrm>
                <a:off x="4274882" y="6386375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4" name="任意多边形: 形状 1113"/>
              <p:cNvSpPr/>
              <p:nvPr/>
            </p:nvSpPr>
            <p:spPr>
              <a:xfrm>
                <a:off x="4029492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5" name="任意多边形: 形状 1114"/>
              <p:cNvSpPr/>
              <p:nvPr/>
            </p:nvSpPr>
            <p:spPr>
              <a:xfrm>
                <a:off x="4193076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6" name="任意多边形: 形状 1115"/>
              <p:cNvSpPr/>
              <p:nvPr/>
            </p:nvSpPr>
            <p:spPr>
              <a:xfrm>
                <a:off x="4274882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7" name="任意多边形: 形状 1116"/>
              <p:cNvSpPr/>
              <p:nvPr/>
            </p:nvSpPr>
            <p:spPr>
              <a:xfrm>
                <a:off x="4274882" y="6716822"/>
                <a:ext cx="65112" cy="58381"/>
              </a:xfrm>
              <a:custGeom>
                <a:avLst/>
                <a:gdLst>
                  <a:gd name="connsiteX0" fmla="*/ 76865 w 76864"/>
                  <a:gd name="connsiteY0" fmla="*/ 69834 h 69834"/>
                  <a:gd name="connsiteX1" fmla="*/ 0 w 76864"/>
                  <a:gd name="connsiteY1" fmla="*/ 69834 h 69834"/>
                  <a:gd name="connsiteX2" fmla="*/ 0 w 76864"/>
                  <a:gd name="connsiteY2" fmla="*/ 0 h 69834"/>
                  <a:gd name="connsiteX3" fmla="*/ 76865 w 76864"/>
                  <a:gd name="connsiteY3" fmla="*/ 0 h 69834"/>
                  <a:gd name="connsiteX4" fmla="*/ 76865 w 76864"/>
                  <a:gd name="connsiteY4" fmla="*/ 69834 h 69834"/>
                  <a:gd name="connsiteX5" fmla="*/ 16901 w 76864"/>
                  <a:gd name="connsiteY5" fmla="*/ 52933 h 69834"/>
                  <a:gd name="connsiteX6" fmla="*/ 59964 w 76864"/>
                  <a:gd name="connsiteY6" fmla="*/ 52933 h 69834"/>
                  <a:gd name="connsiteX7" fmla="*/ 59964 w 76864"/>
                  <a:gd name="connsiteY7" fmla="*/ 16901 h 69834"/>
                  <a:gd name="connsiteX8" fmla="*/ 16901 w 76864"/>
                  <a:gd name="connsiteY8" fmla="*/ 16901 h 69834"/>
                  <a:gd name="connsiteX9" fmla="*/ 16901 w 76864"/>
                  <a:gd name="connsiteY9" fmla="*/ 52933 h 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69834">
                    <a:moveTo>
                      <a:pt x="76865" y="69834"/>
                    </a:moveTo>
                    <a:lnTo>
                      <a:pt x="0" y="6983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69834"/>
                    </a:lnTo>
                    <a:close/>
                    <a:moveTo>
                      <a:pt x="16901" y="52933"/>
                    </a:moveTo>
                    <a:lnTo>
                      <a:pt x="59964" y="5293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29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8" name="任意多边形: 形状 1117"/>
              <p:cNvSpPr/>
              <p:nvPr/>
            </p:nvSpPr>
            <p:spPr>
              <a:xfrm>
                <a:off x="4274882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3659001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3659001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3659001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2" name="任意多边形: 形状 1121"/>
              <p:cNvSpPr/>
              <p:nvPr/>
            </p:nvSpPr>
            <p:spPr>
              <a:xfrm>
                <a:off x="3659001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3" name="任意多边形: 形状 1122"/>
              <p:cNvSpPr/>
              <p:nvPr/>
            </p:nvSpPr>
            <p:spPr>
              <a:xfrm>
                <a:off x="3659001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4" name="任意多边形: 形状 1123"/>
              <p:cNvSpPr/>
              <p:nvPr/>
            </p:nvSpPr>
            <p:spPr>
              <a:xfrm>
                <a:off x="3659001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5" name="任意多边形: 形状 1124"/>
              <p:cNvSpPr/>
              <p:nvPr/>
            </p:nvSpPr>
            <p:spPr>
              <a:xfrm>
                <a:off x="3659001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6" name="任意多边形: 形状 1125"/>
              <p:cNvSpPr/>
              <p:nvPr/>
            </p:nvSpPr>
            <p:spPr>
              <a:xfrm>
                <a:off x="375460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7" name="任意多边形: 形状 1126"/>
              <p:cNvSpPr/>
              <p:nvPr/>
            </p:nvSpPr>
            <p:spPr>
              <a:xfrm>
                <a:off x="3754609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8" name="任意多边形: 形状 1127"/>
              <p:cNvSpPr/>
              <p:nvPr/>
            </p:nvSpPr>
            <p:spPr>
              <a:xfrm>
                <a:off x="3827826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9" name="任意多边形: 形状 1128"/>
              <p:cNvSpPr/>
              <p:nvPr/>
            </p:nvSpPr>
            <p:spPr>
              <a:xfrm>
                <a:off x="3827826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0" name="任意多边形: 形状 1129"/>
              <p:cNvSpPr/>
              <p:nvPr/>
            </p:nvSpPr>
            <p:spPr>
              <a:xfrm>
                <a:off x="3827826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1" name="任意多边形: 形状 1130"/>
              <p:cNvSpPr/>
              <p:nvPr/>
            </p:nvSpPr>
            <p:spPr>
              <a:xfrm>
                <a:off x="3754609" y="6204874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2" name="任意多边形: 形状 1131"/>
              <p:cNvSpPr/>
              <p:nvPr/>
            </p:nvSpPr>
            <p:spPr>
              <a:xfrm>
                <a:off x="3754609" y="63010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3" name="任意多边形: 形状 1132"/>
              <p:cNvSpPr/>
              <p:nvPr/>
            </p:nvSpPr>
            <p:spPr>
              <a:xfrm>
                <a:off x="3754609" y="639728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4" name="任意多边形: 形状 1133"/>
              <p:cNvSpPr/>
              <p:nvPr/>
            </p:nvSpPr>
            <p:spPr>
              <a:xfrm>
                <a:off x="3754609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5" name="任意多边形: 形状 1134"/>
              <p:cNvSpPr/>
              <p:nvPr/>
            </p:nvSpPr>
            <p:spPr>
              <a:xfrm>
                <a:off x="3754609" y="658966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6" name="任意多边形: 形状 1135"/>
              <p:cNvSpPr/>
              <p:nvPr/>
            </p:nvSpPr>
            <p:spPr>
              <a:xfrm>
                <a:off x="3754609" y="668588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7" name="任意多边形: 形状 1136"/>
              <p:cNvSpPr/>
              <p:nvPr/>
            </p:nvSpPr>
            <p:spPr>
              <a:xfrm>
                <a:off x="375460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8" name="任意多边形: 形状 1137"/>
              <p:cNvSpPr/>
              <p:nvPr/>
            </p:nvSpPr>
            <p:spPr>
              <a:xfrm>
                <a:off x="3827826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9" name="任意多边形: 形状 1138"/>
              <p:cNvSpPr/>
              <p:nvPr/>
            </p:nvSpPr>
            <p:spPr>
              <a:xfrm>
                <a:off x="4111298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0" name="任意多边形: 形状 1139"/>
              <p:cNvSpPr/>
              <p:nvPr/>
            </p:nvSpPr>
            <p:spPr>
              <a:xfrm>
                <a:off x="5396660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1" name="任意多边形: 形状 1140"/>
              <p:cNvSpPr/>
              <p:nvPr/>
            </p:nvSpPr>
            <p:spPr>
              <a:xfrm>
                <a:off x="5314854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2" name="任意多边形: 形状 1141"/>
              <p:cNvSpPr/>
              <p:nvPr/>
            </p:nvSpPr>
            <p:spPr>
              <a:xfrm>
                <a:off x="5396660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3" name="任意多边形: 形状 1142"/>
              <p:cNvSpPr/>
              <p:nvPr/>
            </p:nvSpPr>
            <p:spPr>
              <a:xfrm>
                <a:off x="5396660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4" name="任意多边形: 形状 1143"/>
              <p:cNvSpPr/>
              <p:nvPr/>
            </p:nvSpPr>
            <p:spPr>
              <a:xfrm>
                <a:off x="5478438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5" name="任意多边形: 形状 1144"/>
              <p:cNvSpPr/>
              <p:nvPr/>
            </p:nvSpPr>
            <p:spPr>
              <a:xfrm>
                <a:off x="5314854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6" name="任意多边形: 形状 1145"/>
              <p:cNvSpPr/>
              <p:nvPr/>
            </p:nvSpPr>
            <p:spPr>
              <a:xfrm>
                <a:off x="5478438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7" name="任意多边形: 形状 1146"/>
              <p:cNvSpPr/>
              <p:nvPr/>
            </p:nvSpPr>
            <p:spPr>
              <a:xfrm>
                <a:off x="5314854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8" name="任意多边形: 形状 1147"/>
              <p:cNvSpPr/>
              <p:nvPr/>
            </p:nvSpPr>
            <p:spPr>
              <a:xfrm>
                <a:off x="5478438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9" name="任意多边形: 形状 1148"/>
              <p:cNvSpPr/>
              <p:nvPr/>
            </p:nvSpPr>
            <p:spPr>
              <a:xfrm>
                <a:off x="5396660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0" name="任意多边形: 形状 1149"/>
              <p:cNvSpPr/>
              <p:nvPr/>
            </p:nvSpPr>
            <p:spPr>
              <a:xfrm>
                <a:off x="3827826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1" name="任意多边形: 形状 1150"/>
              <p:cNvSpPr/>
              <p:nvPr/>
            </p:nvSpPr>
            <p:spPr>
              <a:xfrm>
                <a:off x="3659001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3659001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3659001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3659001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3579085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3579085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3579085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3579085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9" name="任意多边形: 形状 1158"/>
              <p:cNvSpPr/>
              <p:nvPr/>
            </p:nvSpPr>
            <p:spPr>
              <a:xfrm>
                <a:off x="3909231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0" name="任意多边形: 形状 1159"/>
              <p:cNvSpPr/>
              <p:nvPr/>
            </p:nvSpPr>
            <p:spPr>
              <a:xfrm>
                <a:off x="3909231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1" name="任意多边形: 形状 1160"/>
              <p:cNvSpPr/>
              <p:nvPr/>
            </p:nvSpPr>
            <p:spPr>
              <a:xfrm>
                <a:off x="3909231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2" name="任意多边形: 形状 1161"/>
              <p:cNvSpPr/>
              <p:nvPr/>
            </p:nvSpPr>
            <p:spPr>
              <a:xfrm>
                <a:off x="3909231" y="60319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3" name="任意多边形: 形状 1162"/>
              <p:cNvSpPr/>
              <p:nvPr/>
            </p:nvSpPr>
            <p:spPr>
              <a:xfrm>
                <a:off x="3909231" y="611088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4" name="任意多边形: 形状 1163"/>
              <p:cNvSpPr/>
              <p:nvPr/>
            </p:nvSpPr>
            <p:spPr>
              <a:xfrm>
                <a:off x="3909231" y="575704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5" name="任意多边形: 形状 1164"/>
              <p:cNvSpPr/>
              <p:nvPr/>
            </p:nvSpPr>
            <p:spPr>
              <a:xfrm>
                <a:off x="3909231" y="58359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6" name="任意多边形: 形状 1165"/>
              <p:cNvSpPr/>
              <p:nvPr/>
            </p:nvSpPr>
            <p:spPr>
              <a:xfrm>
                <a:off x="3909231" y="61897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7" name="任意多边形: 形状 1166"/>
              <p:cNvSpPr/>
              <p:nvPr/>
            </p:nvSpPr>
            <p:spPr>
              <a:xfrm>
                <a:off x="3909231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8" name="任意多边形: 形状 1167"/>
              <p:cNvSpPr/>
              <p:nvPr/>
            </p:nvSpPr>
            <p:spPr>
              <a:xfrm>
                <a:off x="3909231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9" name="任意多边形: 形状 1168"/>
              <p:cNvSpPr/>
              <p:nvPr/>
            </p:nvSpPr>
            <p:spPr>
              <a:xfrm>
                <a:off x="3909231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0" name="任意多边形: 形状 1169"/>
              <p:cNvSpPr/>
              <p:nvPr/>
            </p:nvSpPr>
            <p:spPr>
              <a:xfrm>
                <a:off x="4518382" y="61779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1" name="任意多边形: 形状 1170"/>
              <p:cNvSpPr/>
              <p:nvPr/>
            </p:nvSpPr>
            <p:spPr>
              <a:xfrm>
                <a:off x="4518382" y="62568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2" name="任意多边形: 形状 1171"/>
              <p:cNvSpPr/>
              <p:nvPr/>
            </p:nvSpPr>
            <p:spPr>
              <a:xfrm>
                <a:off x="4518382" y="63357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3" name="任意多边形: 形状 1172"/>
              <p:cNvSpPr/>
              <p:nvPr/>
            </p:nvSpPr>
            <p:spPr>
              <a:xfrm>
                <a:off x="4518382" y="582412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4" name="任意多边形: 形状 1173"/>
              <p:cNvSpPr/>
              <p:nvPr/>
            </p:nvSpPr>
            <p:spPr>
              <a:xfrm>
                <a:off x="4377820" y="627600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5" name="任意多边形: 形状 1174"/>
              <p:cNvSpPr/>
              <p:nvPr/>
            </p:nvSpPr>
            <p:spPr>
              <a:xfrm>
                <a:off x="4377820" y="64897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6" name="任意多边形: 形状 1175"/>
              <p:cNvSpPr/>
              <p:nvPr/>
            </p:nvSpPr>
            <p:spPr>
              <a:xfrm>
                <a:off x="4518382" y="59029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7" name="任意多边形: 形状 1176"/>
              <p:cNvSpPr/>
              <p:nvPr/>
            </p:nvSpPr>
            <p:spPr>
              <a:xfrm>
                <a:off x="4518382" y="59818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8" name="任意多边形: 形状 1177"/>
              <p:cNvSpPr/>
              <p:nvPr/>
            </p:nvSpPr>
            <p:spPr>
              <a:xfrm>
                <a:off x="4518382" y="641460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9" name="任意多边形: 形状 1178"/>
              <p:cNvSpPr/>
              <p:nvPr/>
            </p:nvSpPr>
            <p:spPr>
              <a:xfrm>
                <a:off x="4518382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0" name="任意多边形: 形状 1179"/>
              <p:cNvSpPr/>
              <p:nvPr/>
            </p:nvSpPr>
            <p:spPr>
              <a:xfrm>
                <a:off x="4518382" y="65723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1" name="任意多边形: 形状 1180"/>
              <p:cNvSpPr/>
              <p:nvPr/>
            </p:nvSpPr>
            <p:spPr>
              <a:xfrm>
                <a:off x="3659001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2" name="任意多边形: 形状 1181"/>
              <p:cNvSpPr/>
              <p:nvPr/>
            </p:nvSpPr>
            <p:spPr>
              <a:xfrm>
                <a:off x="3659001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3" name="任意多边形: 形状 1182"/>
              <p:cNvSpPr/>
              <p:nvPr/>
            </p:nvSpPr>
            <p:spPr>
              <a:xfrm>
                <a:off x="3659001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4" name="任意多边形: 形状 1183"/>
              <p:cNvSpPr/>
              <p:nvPr/>
            </p:nvSpPr>
            <p:spPr>
              <a:xfrm>
                <a:off x="3659001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5" name="任意多边形: 形状 1184"/>
              <p:cNvSpPr/>
              <p:nvPr/>
            </p:nvSpPr>
            <p:spPr>
              <a:xfrm>
                <a:off x="4948745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6" name="任意多边形: 形状 1185"/>
              <p:cNvSpPr/>
              <p:nvPr/>
            </p:nvSpPr>
            <p:spPr>
              <a:xfrm>
                <a:off x="4948745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7" name="任意多边形: 形状 1186"/>
              <p:cNvSpPr/>
              <p:nvPr/>
            </p:nvSpPr>
            <p:spPr>
              <a:xfrm>
                <a:off x="4948745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8" name="任意多边形: 形状 1187"/>
              <p:cNvSpPr/>
              <p:nvPr/>
            </p:nvSpPr>
            <p:spPr>
              <a:xfrm>
                <a:off x="4948745" y="479726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9" name="任意多边形: 形状 1188"/>
              <p:cNvSpPr/>
              <p:nvPr/>
            </p:nvSpPr>
            <p:spPr>
              <a:xfrm>
                <a:off x="4948745" y="48731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0" name="任意多边形: 形状 1189"/>
              <p:cNvSpPr/>
              <p:nvPr/>
            </p:nvSpPr>
            <p:spPr>
              <a:xfrm>
                <a:off x="4948745" y="49491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1" name="任意多边形: 形状 1190"/>
              <p:cNvSpPr/>
              <p:nvPr/>
            </p:nvSpPr>
            <p:spPr>
              <a:xfrm>
                <a:off x="4730700" y="442222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2" name="任意多边形: 形状 1191"/>
              <p:cNvSpPr/>
              <p:nvPr/>
            </p:nvSpPr>
            <p:spPr>
              <a:xfrm>
                <a:off x="4730700" y="4498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3" name="任意多边形: 形状 1192"/>
              <p:cNvSpPr/>
              <p:nvPr/>
            </p:nvSpPr>
            <p:spPr>
              <a:xfrm>
                <a:off x="4730700" y="42640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4" name="任意多边形: 形状 1193"/>
              <p:cNvSpPr/>
              <p:nvPr/>
            </p:nvSpPr>
            <p:spPr>
              <a:xfrm>
                <a:off x="4948745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5" name="任意多边形: 形状 1194"/>
              <p:cNvSpPr/>
              <p:nvPr/>
            </p:nvSpPr>
            <p:spPr>
              <a:xfrm>
                <a:off x="4948745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6" name="任意多边形: 形状 1195"/>
              <p:cNvSpPr/>
              <p:nvPr/>
            </p:nvSpPr>
            <p:spPr>
              <a:xfrm>
                <a:off x="4948745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7" name="任意多边形: 形状 1196"/>
              <p:cNvSpPr/>
              <p:nvPr/>
            </p:nvSpPr>
            <p:spPr>
              <a:xfrm>
                <a:off x="4948745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8" name="任意多边形: 形状 1197"/>
              <p:cNvSpPr/>
              <p:nvPr/>
            </p:nvSpPr>
            <p:spPr>
              <a:xfrm>
                <a:off x="4948745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9" name="任意多边形: 形状 1198"/>
              <p:cNvSpPr/>
              <p:nvPr/>
            </p:nvSpPr>
            <p:spPr>
              <a:xfrm>
                <a:off x="4948745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0" name="任意多边形: 形状 1199"/>
              <p:cNvSpPr/>
              <p:nvPr/>
            </p:nvSpPr>
            <p:spPr>
              <a:xfrm>
                <a:off x="4948745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1" name="任意多边形: 形状 1200"/>
              <p:cNvSpPr/>
              <p:nvPr/>
            </p:nvSpPr>
            <p:spPr>
              <a:xfrm>
                <a:off x="4948745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2" name="任意多边形: 形状 1201"/>
              <p:cNvSpPr/>
              <p:nvPr/>
            </p:nvSpPr>
            <p:spPr>
              <a:xfrm>
                <a:off x="4948745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3" name="任意多边形: 形状 1202"/>
              <p:cNvSpPr/>
              <p:nvPr/>
            </p:nvSpPr>
            <p:spPr>
              <a:xfrm>
                <a:off x="4948745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4" name="任意多边形: 形状 1203"/>
              <p:cNvSpPr/>
              <p:nvPr/>
            </p:nvSpPr>
            <p:spPr>
              <a:xfrm>
                <a:off x="5044352" y="5889008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5" name="任意多边形: 形状 1204"/>
              <p:cNvSpPr/>
              <p:nvPr/>
            </p:nvSpPr>
            <p:spPr>
              <a:xfrm>
                <a:off x="5044352" y="599000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6" name="任意多边形: 形状 1205"/>
              <p:cNvSpPr/>
              <p:nvPr/>
            </p:nvSpPr>
            <p:spPr>
              <a:xfrm>
                <a:off x="5117539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7" name="任意多边形: 形状 1206"/>
              <p:cNvSpPr/>
              <p:nvPr/>
            </p:nvSpPr>
            <p:spPr>
              <a:xfrm>
                <a:off x="5117539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8" name="任意多边形: 形状 1207"/>
              <p:cNvSpPr/>
              <p:nvPr/>
            </p:nvSpPr>
            <p:spPr>
              <a:xfrm>
                <a:off x="5117539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9" name="任意多边形: 形状 1208"/>
              <p:cNvSpPr/>
              <p:nvPr/>
            </p:nvSpPr>
            <p:spPr>
              <a:xfrm>
                <a:off x="5044352" y="6204874"/>
                <a:ext cx="65113" cy="64259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0" name="任意多边形: 形状 1209"/>
              <p:cNvSpPr/>
              <p:nvPr/>
            </p:nvSpPr>
            <p:spPr>
              <a:xfrm>
                <a:off x="5044352" y="630106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1" name="任意多边形: 形状 1210"/>
              <p:cNvSpPr/>
              <p:nvPr/>
            </p:nvSpPr>
            <p:spPr>
              <a:xfrm>
                <a:off x="5044352" y="639728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2" name="任意多边形: 形状 1211"/>
              <p:cNvSpPr/>
              <p:nvPr/>
            </p:nvSpPr>
            <p:spPr>
              <a:xfrm>
                <a:off x="5044352" y="649347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3" name="任意多边形: 形状 1212"/>
              <p:cNvSpPr/>
              <p:nvPr/>
            </p:nvSpPr>
            <p:spPr>
              <a:xfrm>
                <a:off x="5044352" y="658966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4" name="任意多边形: 形状 1213"/>
              <p:cNvSpPr/>
              <p:nvPr/>
            </p:nvSpPr>
            <p:spPr>
              <a:xfrm>
                <a:off x="5044352" y="668588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5" name="任意多边形: 形状 1214"/>
              <p:cNvSpPr/>
              <p:nvPr/>
            </p:nvSpPr>
            <p:spPr>
              <a:xfrm>
                <a:off x="5044352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6" name="任意多边形: 形状 1215"/>
              <p:cNvSpPr/>
              <p:nvPr/>
            </p:nvSpPr>
            <p:spPr>
              <a:xfrm>
                <a:off x="5117539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7" name="任意多边形: 形状 1216"/>
              <p:cNvSpPr/>
              <p:nvPr/>
            </p:nvSpPr>
            <p:spPr>
              <a:xfrm>
                <a:off x="5117539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8" name="任意多边形: 形状 1217"/>
              <p:cNvSpPr/>
              <p:nvPr/>
            </p:nvSpPr>
            <p:spPr>
              <a:xfrm>
                <a:off x="4948745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9" name="任意多边形: 形状 1218"/>
              <p:cNvSpPr/>
              <p:nvPr/>
            </p:nvSpPr>
            <p:spPr>
              <a:xfrm>
                <a:off x="4948745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0" name="任意多边形: 形状 1219"/>
              <p:cNvSpPr/>
              <p:nvPr/>
            </p:nvSpPr>
            <p:spPr>
              <a:xfrm>
                <a:off x="4948745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1" name="任意多边形: 形状 1220"/>
              <p:cNvSpPr/>
              <p:nvPr/>
            </p:nvSpPr>
            <p:spPr>
              <a:xfrm>
                <a:off x="4948745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2" name="任意多边形: 形状 1221"/>
              <p:cNvSpPr/>
              <p:nvPr/>
            </p:nvSpPr>
            <p:spPr>
              <a:xfrm>
                <a:off x="5198973" y="6385838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3" name="任意多边形: 形状 1222"/>
              <p:cNvSpPr/>
              <p:nvPr/>
            </p:nvSpPr>
            <p:spPr>
              <a:xfrm>
                <a:off x="5198973" y="646473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4" name="任意多边形: 形状 1223"/>
              <p:cNvSpPr/>
              <p:nvPr/>
            </p:nvSpPr>
            <p:spPr>
              <a:xfrm>
                <a:off x="5198973" y="6543602"/>
                <a:ext cx="65113" cy="64259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5" name="任意多边形: 形状 1224"/>
              <p:cNvSpPr/>
              <p:nvPr/>
            </p:nvSpPr>
            <p:spPr>
              <a:xfrm>
                <a:off x="5198973" y="603199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6" name="任意多边形: 形状 1225"/>
              <p:cNvSpPr/>
              <p:nvPr/>
            </p:nvSpPr>
            <p:spPr>
              <a:xfrm>
                <a:off x="5198973" y="6110889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7" name="任意多边形: 形状 1226"/>
              <p:cNvSpPr/>
              <p:nvPr/>
            </p:nvSpPr>
            <p:spPr>
              <a:xfrm>
                <a:off x="5198973" y="575704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8" name="任意多边形: 形状 1227"/>
              <p:cNvSpPr/>
              <p:nvPr/>
            </p:nvSpPr>
            <p:spPr>
              <a:xfrm>
                <a:off x="5198973" y="583591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9" name="任意多边形: 形状 1228"/>
              <p:cNvSpPr/>
              <p:nvPr/>
            </p:nvSpPr>
            <p:spPr>
              <a:xfrm>
                <a:off x="5198973" y="6189756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0" name="任意多边形: 形状 1229"/>
              <p:cNvSpPr/>
              <p:nvPr/>
            </p:nvSpPr>
            <p:spPr>
              <a:xfrm>
                <a:off x="5198973" y="662247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1" name="任意多边形: 形状 1230"/>
              <p:cNvSpPr/>
              <p:nvPr/>
            </p:nvSpPr>
            <p:spPr>
              <a:xfrm>
                <a:off x="5198973" y="6701337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2" name="任意多边形: 形状 1231"/>
              <p:cNvSpPr/>
              <p:nvPr/>
            </p:nvSpPr>
            <p:spPr>
              <a:xfrm>
                <a:off x="5198973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3" name="任意多边形: 形状 1232"/>
              <p:cNvSpPr/>
              <p:nvPr/>
            </p:nvSpPr>
            <p:spPr>
              <a:xfrm>
                <a:off x="4948745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4" name="任意多边形: 形状 1233"/>
              <p:cNvSpPr/>
              <p:nvPr/>
            </p:nvSpPr>
            <p:spPr>
              <a:xfrm>
                <a:off x="4948745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5" name="任意多边形: 形状 1234"/>
              <p:cNvSpPr/>
              <p:nvPr/>
            </p:nvSpPr>
            <p:spPr>
              <a:xfrm>
                <a:off x="4948745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6" name="任意多边形: 形状 1235"/>
              <p:cNvSpPr/>
              <p:nvPr/>
            </p:nvSpPr>
            <p:spPr>
              <a:xfrm>
                <a:off x="4948745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7" name="任意多边形: 形状 1236"/>
              <p:cNvSpPr/>
              <p:nvPr/>
            </p:nvSpPr>
            <p:spPr>
              <a:xfrm>
                <a:off x="4377848" y="6741040"/>
                <a:ext cx="198087" cy="116959"/>
              </a:xfrm>
              <a:custGeom>
                <a:avLst/>
                <a:gdLst>
                  <a:gd name="connsiteX0" fmla="*/ 233806 w 233839"/>
                  <a:gd name="connsiteY0" fmla="*/ 139905 h 139904"/>
                  <a:gd name="connsiteX1" fmla="*/ 0 w 233839"/>
                  <a:gd name="connsiteY1" fmla="*/ 139905 h 139904"/>
                  <a:gd name="connsiteX2" fmla="*/ 0 w 233839"/>
                  <a:gd name="connsiteY2" fmla="*/ 0 h 139904"/>
                  <a:gd name="connsiteX3" fmla="*/ 118644 w 233839"/>
                  <a:gd name="connsiteY3" fmla="*/ 0 h 139904"/>
                  <a:gd name="connsiteX4" fmla="*/ 233840 w 233839"/>
                  <a:gd name="connsiteY4" fmla="*/ 48979 h 139904"/>
                  <a:gd name="connsiteX5" fmla="*/ 233840 w 233839"/>
                  <a:gd name="connsiteY5" fmla="*/ 139905 h 139904"/>
                  <a:gd name="connsiteX6" fmla="*/ 16867 w 233839"/>
                  <a:gd name="connsiteY6" fmla="*/ 123004 h 139904"/>
                  <a:gd name="connsiteX7" fmla="*/ 216871 w 233839"/>
                  <a:gd name="connsiteY7" fmla="*/ 123004 h 139904"/>
                  <a:gd name="connsiteX8" fmla="*/ 216871 w 233839"/>
                  <a:gd name="connsiteY8" fmla="*/ 60167 h 139904"/>
                  <a:gd name="connsiteX9" fmla="*/ 115128 w 233839"/>
                  <a:gd name="connsiteY9" fmla="*/ 16901 h 139904"/>
                  <a:gd name="connsiteX10" fmla="*/ 16833 w 233839"/>
                  <a:gd name="connsiteY10" fmla="*/ 16901 h 139904"/>
                  <a:gd name="connsiteX11" fmla="*/ 16833 w 233839"/>
                  <a:gd name="connsiteY11" fmla="*/ 123004 h 13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3839" h="139904">
                    <a:moveTo>
                      <a:pt x="233806" y="139905"/>
                    </a:moveTo>
                    <a:lnTo>
                      <a:pt x="0" y="139905"/>
                    </a:lnTo>
                    <a:lnTo>
                      <a:pt x="0" y="0"/>
                    </a:lnTo>
                    <a:lnTo>
                      <a:pt x="118644" y="0"/>
                    </a:lnTo>
                    <a:lnTo>
                      <a:pt x="233840" y="48979"/>
                    </a:lnTo>
                    <a:lnTo>
                      <a:pt x="233840" y="139905"/>
                    </a:lnTo>
                    <a:close/>
                    <a:moveTo>
                      <a:pt x="16867" y="123004"/>
                    </a:moveTo>
                    <a:lnTo>
                      <a:pt x="216871" y="123004"/>
                    </a:lnTo>
                    <a:lnTo>
                      <a:pt x="216871" y="60167"/>
                    </a:lnTo>
                    <a:lnTo>
                      <a:pt x="115128" y="16901"/>
                    </a:lnTo>
                    <a:lnTo>
                      <a:pt x="16833" y="16901"/>
                    </a:lnTo>
                    <a:lnTo>
                      <a:pt x="16833" y="12300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8" name="任意多边形: 形状 1237"/>
              <p:cNvSpPr/>
              <p:nvPr/>
            </p:nvSpPr>
            <p:spPr>
              <a:xfrm>
                <a:off x="4384978" y="669325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9" name="任意多边形: 形状 1238"/>
              <p:cNvSpPr/>
              <p:nvPr/>
            </p:nvSpPr>
            <p:spPr>
              <a:xfrm>
                <a:off x="4384978" y="665123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0" name="任意多边形: 形状 1239"/>
              <p:cNvSpPr/>
              <p:nvPr/>
            </p:nvSpPr>
            <p:spPr>
              <a:xfrm>
                <a:off x="2979383" y="5926449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1" name="任意多边形: 形状 1240"/>
              <p:cNvSpPr/>
              <p:nvPr/>
            </p:nvSpPr>
            <p:spPr>
              <a:xfrm>
                <a:off x="2979383" y="5725988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2" name="任意多边形: 形状 1241"/>
              <p:cNvSpPr/>
              <p:nvPr/>
            </p:nvSpPr>
            <p:spPr>
              <a:xfrm>
                <a:off x="2979383" y="6043635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3" name="任意多边形: 形状 1242"/>
              <p:cNvSpPr/>
              <p:nvPr/>
            </p:nvSpPr>
            <p:spPr>
              <a:xfrm>
                <a:off x="2978638" y="5437955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7" y="138587"/>
                      <a:pt x="0" y="107489"/>
                      <a:pt x="0" y="69293"/>
                    </a:cubicBezTo>
                    <a:cubicBezTo>
                      <a:pt x="0" y="31097"/>
                      <a:pt x="31097" y="0"/>
                      <a:pt x="69293" y="0"/>
                    </a:cubicBezTo>
                    <a:cubicBezTo>
                      <a:pt x="107489" y="0"/>
                      <a:pt x="138587" y="31097"/>
                      <a:pt x="138587" y="69293"/>
                    </a:cubicBezTo>
                    <a:cubicBezTo>
                      <a:pt x="138587" y="107489"/>
                      <a:pt x="107489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60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4" name="任意多边形: 形状 1243"/>
              <p:cNvSpPr/>
              <p:nvPr/>
            </p:nvSpPr>
            <p:spPr>
              <a:xfrm>
                <a:off x="3154048" y="6610234"/>
                <a:ext cx="251059" cy="247765"/>
              </a:xfrm>
              <a:custGeom>
                <a:avLst/>
                <a:gdLst>
                  <a:gd name="connsiteX0" fmla="*/ 148186 w 296372"/>
                  <a:gd name="connsiteY0" fmla="*/ 296373 h 296372"/>
                  <a:gd name="connsiteX1" fmla="*/ 0 w 296372"/>
                  <a:gd name="connsiteY1" fmla="*/ 148186 h 296372"/>
                  <a:gd name="connsiteX2" fmla="*/ 148186 w 296372"/>
                  <a:gd name="connsiteY2" fmla="*/ 0 h 296372"/>
                  <a:gd name="connsiteX3" fmla="*/ 296373 w 296372"/>
                  <a:gd name="connsiteY3" fmla="*/ 148186 h 296372"/>
                  <a:gd name="connsiteX4" fmla="*/ 148186 w 296372"/>
                  <a:gd name="connsiteY4" fmla="*/ 296373 h 296372"/>
                  <a:gd name="connsiteX5" fmla="*/ 148186 w 296372"/>
                  <a:gd name="connsiteY5" fmla="*/ 16935 h 296372"/>
                  <a:gd name="connsiteX6" fmla="*/ 16901 w 296372"/>
                  <a:gd name="connsiteY6" fmla="*/ 148220 h 296372"/>
                  <a:gd name="connsiteX7" fmla="*/ 148186 w 296372"/>
                  <a:gd name="connsiteY7" fmla="*/ 279506 h 296372"/>
                  <a:gd name="connsiteX8" fmla="*/ 279472 w 296372"/>
                  <a:gd name="connsiteY8" fmla="*/ 148220 h 296372"/>
                  <a:gd name="connsiteX9" fmla="*/ 148186 w 296372"/>
                  <a:gd name="connsiteY9" fmla="*/ 16935 h 296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2" h="296372">
                    <a:moveTo>
                      <a:pt x="148186" y="296373"/>
                    </a:moveTo>
                    <a:cubicBezTo>
                      <a:pt x="66488" y="296373"/>
                      <a:pt x="0" y="229885"/>
                      <a:pt x="0" y="148186"/>
                    </a:cubicBezTo>
                    <a:cubicBezTo>
                      <a:pt x="0" y="66488"/>
                      <a:pt x="66488" y="0"/>
                      <a:pt x="148186" y="0"/>
                    </a:cubicBezTo>
                    <a:cubicBezTo>
                      <a:pt x="229885" y="0"/>
                      <a:pt x="296373" y="66488"/>
                      <a:pt x="296373" y="148186"/>
                    </a:cubicBezTo>
                    <a:cubicBezTo>
                      <a:pt x="296373" y="229885"/>
                      <a:pt x="229885" y="296373"/>
                      <a:pt x="148186" y="296373"/>
                    </a:cubicBezTo>
                    <a:close/>
                    <a:moveTo>
                      <a:pt x="148186" y="16935"/>
                    </a:moveTo>
                    <a:cubicBezTo>
                      <a:pt x="75783" y="16935"/>
                      <a:pt x="16901" y="75817"/>
                      <a:pt x="16901" y="148220"/>
                    </a:cubicBezTo>
                    <a:cubicBezTo>
                      <a:pt x="16901" y="220623"/>
                      <a:pt x="75783" y="279506"/>
                      <a:pt x="148186" y="279506"/>
                    </a:cubicBezTo>
                    <a:cubicBezTo>
                      <a:pt x="220590" y="279506"/>
                      <a:pt x="279472" y="220623"/>
                      <a:pt x="279472" y="148220"/>
                    </a:cubicBezTo>
                    <a:cubicBezTo>
                      <a:pt x="279472" y="75817"/>
                      <a:pt x="220556" y="16935"/>
                      <a:pt x="148186" y="16935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5" name="任意多边形: 形状 1244"/>
              <p:cNvSpPr/>
              <p:nvPr/>
            </p:nvSpPr>
            <p:spPr>
              <a:xfrm>
                <a:off x="2978638" y="5799571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7" y="138587"/>
                      <a:pt x="0" y="107489"/>
                      <a:pt x="0" y="69293"/>
                    </a:cubicBezTo>
                    <a:cubicBezTo>
                      <a:pt x="0" y="31097"/>
                      <a:pt x="31097" y="0"/>
                      <a:pt x="69293" y="0"/>
                    </a:cubicBezTo>
                    <a:cubicBezTo>
                      <a:pt x="107489" y="0"/>
                      <a:pt x="138587" y="31097"/>
                      <a:pt x="138587" y="69293"/>
                    </a:cubicBezTo>
                    <a:cubicBezTo>
                      <a:pt x="138587" y="107489"/>
                      <a:pt x="107489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60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6" name="任意多边形: 形状 1245"/>
              <p:cNvSpPr/>
              <p:nvPr/>
            </p:nvSpPr>
            <p:spPr>
              <a:xfrm>
                <a:off x="2146404" y="6753389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3 h 125133"/>
                  <a:gd name="connsiteX1" fmla="*/ 0 w 363435"/>
                  <a:gd name="connsiteY1" fmla="*/ 125133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3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3"/>
                    </a:moveTo>
                    <a:lnTo>
                      <a:pt x="0" y="125133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3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7" name="任意多边形: 形状 1246"/>
              <p:cNvSpPr/>
              <p:nvPr/>
            </p:nvSpPr>
            <p:spPr>
              <a:xfrm>
                <a:off x="2146404" y="6621819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8" name="任意多边形: 形状 1247"/>
              <p:cNvSpPr/>
              <p:nvPr/>
            </p:nvSpPr>
            <p:spPr>
              <a:xfrm>
                <a:off x="2146404" y="6482593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9" name="任意多边形: 形状 1248"/>
              <p:cNvSpPr/>
              <p:nvPr/>
            </p:nvSpPr>
            <p:spPr>
              <a:xfrm>
                <a:off x="2146404" y="6343338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0" name="任意多边形: 形状 1249"/>
              <p:cNvSpPr/>
              <p:nvPr/>
            </p:nvSpPr>
            <p:spPr>
              <a:xfrm>
                <a:off x="2146404" y="6204083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1" name="任意多边形: 形状 1250"/>
              <p:cNvSpPr/>
              <p:nvPr/>
            </p:nvSpPr>
            <p:spPr>
              <a:xfrm>
                <a:off x="2146404" y="6064828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2" name="任意多边形: 形状 1251"/>
              <p:cNvSpPr/>
              <p:nvPr/>
            </p:nvSpPr>
            <p:spPr>
              <a:xfrm>
                <a:off x="3142166" y="485075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3" name="任意多边形: 形状 1252"/>
              <p:cNvSpPr/>
              <p:nvPr/>
            </p:nvSpPr>
            <p:spPr>
              <a:xfrm>
                <a:off x="3142166" y="4943554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4" name="任意多边形: 形状 1253"/>
              <p:cNvSpPr/>
              <p:nvPr/>
            </p:nvSpPr>
            <p:spPr>
              <a:xfrm>
                <a:off x="3142166" y="503632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5 h 186652"/>
                  <a:gd name="connsiteX6" fmla="*/ 174586 w 191486"/>
                  <a:gd name="connsiteY6" fmla="*/ 157211 h 186652"/>
                  <a:gd name="connsiteX7" fmla="*/ 174586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5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5"/>
                    </a:moveTo>
                    <a:lnTo>
                      <a:pt x="174586" y="157211"/>
                    </a:lnTo>
                    <a:lnTo>
                      <a:pt x="174586" y="121686"/>
                    </a:lnTo>
                    <a:lnTo>
                      <a:pt x="16901" y="29509"/>
                    </a:lnTo>
                    <a:lnTo>
                      <a:pt x="16901" y="65035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5" name="任意多边形: 形状 1254"/>
              <p:cNvSpPr/>
              <p:nvPr/>
            </p:nvSpPr>
            <p:spPr>
              <a:xfrm>
                <a:off x="3142166" y="512912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6" name="任意多边形: 形状 1255"/>
              <p:cNvSpPr/>
              <p:nvPr/>
            </p:nvSpPr>
            <p:spPr>
              <a:xfrm>
                <a:off x="3142166" y="522192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7" name="任意多边形: 形状 1256"/>
              <p:cNvSpPr/>
              <p:nvPr/>
            </p:nvSpPr>
            <p:spPr>
              <a:xfrm>
                <a:off x="3142166" y="531472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8" name="任意多边形: 形状 1257"/>
              <p:cNvSpPr/>
              <p:nvPr/>
            </p:nvSpPr>
            <p:spPr>
              <a:xfrm>
                <a:off x="3142166" y="540749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4 h 186652"/>
                  <a:gd name="connsiteX6" fmla="*/ 174586 w 191486"/>
                  <a:gd name="connsiteY6" fmla="*/ 157211 h 186652"/>
                  <a:gd name="connsiteX7" fmla="*/ 174586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4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4"/>
                    </a:moveTo>
                    <a:lnTo>
                      <a:pt x="174586" y="157211"/>
                    </a:lnTo>
                    <a:lnTo>
                      <a:pt x="174586" y="121686"/>
                    </a:lnTo>
                    <a:lnTo>
                      <a:pt x="16901" y="29509"/>
                    </a:lnTo>
                    <a:lnTo>
                      <a:pt x="16901" y="650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9" name="任意多边形: 形状 1258"/>
              <p:cNvSpPr/>
              <p:nvPr/>
            </p:nvSpPr>
            <p:spPr>
              <a:xfrm>
                <a:off x="3142166" y="550029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0" name="任意多边形: 形状 1259"/>
              <p:cNvSpPr/>
              <p:nvPr/>
            </p:nvSpPr>
            <p:spPr>
              <a:xfrm>
                <a:off x="4634606" y="5025417"/>
                <a:ext cx="270386" cy="14128"/>
              </a:xfrm>
              <a:custGeom>
                <a:avLst/>
                <a:gdLst>
                  <a:gd name="connsiteX0" fmla="*/ 0 w 319188"/>
                  <a:gd name="connsiteY0" fmla="*/ 0 h 16900"/>
                  <a:gd name="connsiteX1" fmla="*/ 319189 w 319188"/>
                  <a:gd name="connsiteY1" fmla="*/ 0 h 16900"/>
                  <a:gd name="connsiteX2" fmla="*/ 319189 w 319188"/>
                  <a:gd name="connsiteY2" fmla="*/ 16901 h 16900"/>
                  <a:gd name="connsiteX3" fmla="*/ 0 w 319188"/>
                  <a:gd name="connsiteY3" fmla="*/ 16901 h 1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88" h="16900">
                    <a:moveTo>
                      <a:pt x="0" y="0"/>
                    </a:moveTo>
                    <a:lnTo>
                      <a:pt x="319189" y="0"/>
                    </a:lnTo>
                    <a:lnTo>
                      <a:pt x="319189" y="16901"/>
                    </a:lnTo>
                    <a:lnTo>
                      <a:pt x="0" y="169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1" name="任意多边形: 形状 1260"/>
              <p:cNvSpPr/>
              <p:nvPr/>
            </p:nvSpPr>
            <p:spPr>
              <a:xfrm>
                <a:off x="4634606" y="4957174"/>
                <a:ext cx="270386" cy="14128"/>
              </a:xfrm>
              <a:custGeom>
                <a:avLst/>
                <a:gdLst>
                  <a:gd name="connsiteX0" fmla="*/ 0 w 319188"/>
                  <a:gd name="connsiteY0" fmla="*/ 0 h 16900"/>
                  <a:gd name="connsiteX1" fmla="*/ 319189 w 319188"/>
                  <a:gd name="connsiteY1" fmla="*/ 0 h 16900"/>
                  <a:gd name="connsiteX2" fmla="*/ 319189 w 319188"/>
                  <a:gd name="connsiteY2" fmla="*/ 16901 h 16900"/>
                  <a:gd name="connsiteX3" fmla="*/ 0 w 319188"/>
                  <a:gd name="connsiteY3" fmla="*/ 16901 h 1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88" h="16900">
                    <a:moveTo>
                      <a:pt x="0" y="0"/>
                    </a:moveTo>
                    <a:lnTo>
                      <a:pt x="319189" y="0"/>
                    </a:lnTo>
                    <a:lnTo>
                      <a:pt x="319189" y="16901"/>
                    </a:lnTo>
                    <a:lnTo>
                      <a:pt x="0" y="169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7" name="任意多边形: 形状 16"/>
            <p:cNvSpPr/>
            <p:nvPr/>
          </p:nvSpPr>
          <p:spPr>
            <a:xfrm>
              <a:off x="7095213" y="57244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095213" y="582952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095213" y="614462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7095213" y="63594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7173239" y="57244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7173239" y="582952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7173239" y="614462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7173239" y="624966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7251236" y="582952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7251236" y="603959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7095213" y="5929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7173239" y="5929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7251236" y="5929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7251236" y="614462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7095213" y="64552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7173239" y="64552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7251236" y="64552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7251236" y="624966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8653421" y="5080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8653421" y="5185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8731417" y="5080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8731417" y="52951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8809443" y="5080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809443" y="5185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8887439" y="5080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53421" y="5390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8731417" y="5390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731417" y="552072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809443" y="5390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53421" y="561838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8731417" y="582737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809443" y="561838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8887439" y="5390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8887439" y="552072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887439" y="561948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8653421" y="572581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809443" y="572581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887439" y="572692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53421" y="582681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8809443" y="582681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8887439" y="5185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8653421" y="5921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8653421" y="6026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8653421" y="623672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8653421" y="6341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8653421" y="6446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8731417" y="5921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8731417" y="6026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8731417" y="6341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8731417" y="655660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809443" y="5921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8809443" y="6026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8809443" y="6341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8809443" y="6446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887439" y="6026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8887439" y="623672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8653421" y="6126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8731417" y="6126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809443" y="6126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8887439" y="6126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8887439" y="6341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8653421" y="6652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8731417" y="6652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8731417" y="6774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8809443" y="6652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8887439" y="6652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887439" y="6774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8887439" y="6446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6182912" y="56328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6182912" y="57087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6182912" y="57846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6182912" y="58606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6182912" y="59365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268079" y="550936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6268079" y="558529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268079" y="5661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6268079" y="5737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182912" y="531952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182912" y="539545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6268079" y="519606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6268079" y="527199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6268079" y="5347925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6268079" y="542385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6268079" y="5813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6268079" y="58890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6268079" y="59649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6890459" y="4553623"/>
              <a:ext cx="54377" cy="64259"/>
            </a:xfrm>
            <a:custGeom>
              <a:avLst/>
              <a:gdLst>
                <a:gd name="connsiteX0" fmla="*/ 60235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5 w 60234"/>
                <a:gd name="connsiteY3" fmla="*/ 0 h 76865"/>
                <a:gd name="connsiteX4" fmla="*/ 60235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6890459" y="4629552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6890459" y="4705481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6890459" y="4781410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6890459" y="4857339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6890459" y="4933268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6890459" y="5009197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6890459" y="5085126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6890459" y="5161055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890459" y="5236984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6890459" y="5312913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6957836" y="49465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6957836" y="502541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6957836" y="510428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6957836" y="459270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6957836" y="467157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6957836" y="47504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6957836" y="5183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6957836" y="526204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6957836" y="534091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6717166" y="613632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6717166" y="62413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6795161" y="613632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6795161" y="635119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6873187" y="6136321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873187" y="6241355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6951184" y="613632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6717166" y="644693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6795161" y="644693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6795161" y="657680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6873187" y="6446932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6717166" y="667446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6873187" y="6674464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6951184" y="644693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6951184" y="657680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6951184" y="667556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6717166" y="6774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6873187" y="6774526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6951184" y="6774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6951184" y="62413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6380679" y="6685033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6380679" y="662162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6380679" y="6558240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6380679" y="6494829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6522359" y="6180064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6522359" y="6255965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6522359" y="6331894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6522359" y="6407823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6522359" y="6483752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6522359" y="6559681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6522359" y="663561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6522359" y="6711539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6522359" y="679374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6607526" y="620843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6607526" y="62843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6607526" y="6360293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6607526" y="643622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6607526" y="668647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6607526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6607526" y="651215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6607526" y="65880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6380679" y="630979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6380679" y="624641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6380679" y="6183003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7394503" y="680628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7394503" y="6716851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7394503" y="6648298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7394503" y="652150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7394503" y="645221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7394503" y="638289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7394503" y="6313611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7394503" y="624432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7394503" y="6175034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7394503" y="610574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7394503" y="6036457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7394503" y="592438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7394503" y="5859534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7394503" y="579465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7394503" y="5659751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7394503" y="559636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7394503" y="553295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7394503" y="546957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7536182" y="51547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7536182" y="52307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7536182" y="53066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7536182" y="5382569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7536182" y="5458498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7536182" y="553442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7536182" y="561035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7536182" y="568628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7536182" y="576221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7536182" y="583814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7536182" y="59140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7536182" y="5990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8469814" y="5785046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8469814" y="5661221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8469814" y="5860975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8469814" y="5936904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8469814" y="6012833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8469814" y="6088762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8469814" y="6164691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8469814" y="6240620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8469814" y="6316549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8469814" y="6392478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8469814" y="6468407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8469814" y="6544336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7536182" y="61558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7536182" y="623177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7536182" y="6385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7536182" y="6464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7621349" y="50312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7621349" y="510722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7621349" y="5183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7621349" y="52590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7621349" y="53350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7621349" y="54109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8016181" y="5319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6607526" y="5658056"/>
              <a:ext cx="69390" cy="297131"/>
            </a:xfrm>
            <a:custGeom>
              <a:avLst/>
              <a:gdLst>
                <a:gd name="connsiteX0" fmla="*/ 76865 w 76864"/>
                <a:gd name="connsiteY0" fmla="*/ 355424 h 355423"/>
                <a:gd name="connsiteX1" fmla="*/ 0 w 76864"/>
                <a:gd name="connsiteY1" fmla="*/ 355424 h 355423"/>
                <a:gd name="connsiteX2" fmla="*/ 0 w 76864"/>
                <a:gd name="connsiteY2" fmla="*/ 0 h 355423"/>
                <a:gd name="connsiteX3" fmla="*/ 76865 w 76864"/>
                <a:gd name="connsiteY3" fmla="*/ 0 h 355423"/>
                <a:gd name="connsiteX4" fmla="*/ 76865 w 76864"/>
                <a:gd name="connsiteY4" fmla="*/ 355424 h 355423"/>
                <a:gd name="connsiteX5" fmla="*/ 16901 w 76864"/>
                <a:gd name="connsiteY5" fmla="*/ 338523 h 355423"/>
                <a:gd name="connsiteX6" fmla="*/ 59964 w 76864"/>
                <a:gd name="connsiteY6" fmla="*/ 338523 h 355423"/>
                <a:gd name="connsiteX7" fmla="*/ 59964 w 76864"/>
                <a:gd name="connsiteY7" fmla="*/ 16901 h 355423"/>
                <a:gd name="connsiteX8" fmla="*/ 16901 w 76864"/>
                <a:gd name="connsiteY8" fmla="*/ 16901 h 355423"/>
                <a:gd name="connsiteX9" fmla="*/ 16901 w 76864"/>
                <a:gd name="connsiteY9" fmla="*/ 338523 h 35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355423">
                  <a:moveTo>
                    <a:pt x="76865" y="355424"/>
                  </a:moveTo>
                  <a:lnTo>
                    <a:pt x="0" y="35542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355424"/>
                  </a:lnTo>
                  <a:close/>
                  <a:moveTo>
                    <a:pt x="16901" y="338523"/>
                  </a:moveTo>
                  <a:lnTo>
                    <a:pt x="59964" y="33852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3385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8016181" y="5424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8016181" y="563465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8016181" y="5739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8016181" y="5844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8103361" y="5319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8103361" y="5424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8103361" y="5739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8103361" y="595453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8190512" y="5319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8190512" y="5424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8190512" y="5739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8190512" y="5844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8277693" y="5424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8277693" y="563465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8016181" y="5524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8103361" y="5524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8190512" y="5524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8277693" y="5524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8277693" y="5739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8016181" y="6050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8103361" y="6050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8103361" y="618014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8190512" y="6050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8016181" y="6277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8103361" y="64868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8103361" y="65883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8190512" y="6277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8277693" y="6050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8277693" y="618014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8277693" y="62789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8016181" y="6385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8190512" y="6385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8277693" y="6386375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8016181" y="6486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8190512" y="6486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8277693" y="65883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8277693" y="6716822"/>
              <a:ext cx="69390" cy="58381"/>
            </a:xfrm>
            <a:custGeom>
              <a:avLst/>
              <a:gdLst>
                <a:gd name="connsiteX0" fmla="*/ 76865 w 76864"/>
                <a:gd name="connsiteY0" fmla="*/ 69834 h 69834"/>
                <a:gd name="connsiteX1" fmla="*/ 0 w 76864"/>
                <a:gd name="connsiteY1" fmla="*/ 69834 h 69834"/>
                <a:gd name="connsiteX2" fmla="*/ 0 w 76864"/>
                <a:gd name="connsiteY2" fmla="*/ 0 h 69834"/>
                <a:gd name="connsiteX3" fmla="*/ 76865 w 76864"/>
                <a:gd name="connsiteY3" fmla="*/ 0 h 69834"/>
                <a:gd name="connsiteX4" fmla="*/ 76865 w 76864"/>
                <a:gd name="connsiteY4" fmla="*/ 69834 h 69834"/>
                <a:gd name="connsiteX5" fmla="*/ 16901 w 76864"/>
                <a:gd name="connsiteY5" fmla="*/ 52933 h 69834"/>
                <a:gd name="connsiteX6" fmla="*/ 59964 w 76864"/>
                <a:gd name="connsiteY6" fmla="*/ 52933 h 69834"/>
                <a:gd name="connsiteX7" fmla="*/ 59964 w 76864"/>
                <a:gd name="connsiteY7" fmla="*/ 16901 h 69834"/>
                <a:gd name="connsiteX8" fmla="*/ 16901 w 76864"/>
                <a:gd name="connsiteY8" fmla="*/ 16901 h 69834"/>
                <a:gd name="connsiteX9" fmla="*/ 16901 w 76864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8277693" y="5844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7621349" y="5661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7621349" y="5737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7621349" y="5813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7621349" y="548686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7621349" y="556279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7621349" y="592695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7621349" y="600288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7723238" y="58890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7723238" y="5990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7801266" y="5990002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7801266" y="6113827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7801266" y="6290383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7723238" y="6204874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7723238" y="63010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7723238" y="639728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7723238" y="649347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7723238" y="658966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7723238" y="668588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7723238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/>
            <p:cNvSpPr/>
            <p:nvPr/>
          </p:nvSpPr>
          <p:spPr>
            <a:xfrm>
              <a:off x="7801266" y="6728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/>
            <p:cNvSpPr/>
            <p:nvPr/>
          </p:nvSpPr>
          <p:spPr>
            <a:xfrm>
              <a:off x="8103361" y="6728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9473171" y="618014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9385990" y="6277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9473171" y="64868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9473171" y="65883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9560322" y="6277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9385990" y="6385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9560322" y="6385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9385990" y="6486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/>
            <p:cNvSpPr/>
            <p:nvPr/>
          </p:nvSpPr>
          <p:spPr>
            <a:xfrm>
              <a:off x="9560322" y="6486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/>
            <p:cNvSpPr/>
            <p:nvPr/>
          </p:nvSpPr>
          <p:spPr>
            <a:xfrm>
              <a:off x="9473171" y="6728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7801266" y="66088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7621349" y="607881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7621349" y="615474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7621349" y="62623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7621349" y="63412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7536182" y="6543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7536182" y="6622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7536182" y="6701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7536182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7888019" y="6385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7888019" y="6464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7888019" y="6543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7888019" y="603199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7888019" y="611088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7888019" y="575704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7888019" y="58359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7888019" y="618975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7888019" y="6622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7888019" y="6701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7888019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8537191" y="61779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8537191" y="62568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8537191" y="633570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8537191" y="582412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8387394" y="627600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8387394" y="64897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8537191" y="59029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8537191" y="598189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8537191" y="641460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8537191" y="649347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8537191" y="65723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7621349" y="6543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/>
            <p:cNvSpPr/>
            <p:nvPr/>
          </p:nvSpPr>
          <p:spPr>
            <a:xfrm>
              <a:off x="7621349" y="6622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7621349" y="6701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7621349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8995828" y="510722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8995828" y="5183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8995828" y="52590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/>
            <p:cNvSpPr/>
            <p:nvPr/>
          </p:nvSpPr>
          <p:spPr>
            <a:xfrm>
              <a:off x="8995828" y="53350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/>
            <p:cNvSpPr/>
            <p:nvPr/>
          </p:nvSpPr>
          <p:spPr>
            <a:xfrm>
              <a:off x="8995828" y="54109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8995828" y="5661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8995828" y="5737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8995828" y="5813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/>
            <p:cNvSpPr/>
            <p:nvPr/>
          </p:nvSpPr>
          <p:spPr>
            <a:xfrm>
              <a:off x="8995828" y="548686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8995828" y="556279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8995828" y="592695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/>
            <p:cNvSpPr/>
            <p:nvPr/>
          </p:nvSpPr>
          <p:spPr>
            <a:xfrm>
              <a:off x="8995828" y="600288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/>
            <p:cNvSpPr/>
            <p:nvPr/>
          </p:nvSpPr>
          <p:spPr>
            <a:xfrm>
              <a:off x="9097716" y="5889008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/>
            <p:cNvSpPr/>
            <p:nvPr/>
          </p:nvSpPr>
          <p:spPr>
            <a:xfrm>
              <a:off x="9097716" y="5990002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9175712" y="5990002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9175712" y="6113827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9175712" y="6290383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9097716" y="6204874"/>
              <a:ext cx="69391" cy="64259"/>
            </a:xfrm>
            <a:custGeom>
              <a:avLst/>
              <a:gdLst>
                <a:gd name="connsiteX0" fmla="*/ 76865 w 76865"/>
                <a:gd name="connsiteY0" fmla="*/ 76865 h 76865"/>
                <a:gd name="connsiteX1" fmla="*/ 0 w 76865"/>
                <a:gd name="connsiteY1" fmla="*/ 76865 h 76865"/>
                <a:gd name="connsiteX2" fmla="*/ 0 w 76865"/>
                <a:gd name="connsiteY2" fmla="*/ 0 h 76865"/>
                <a:gd name="connsiteX3" fmla="*/ 76865 w 76865"/>
                <a:gd name="connsiteY3" fmla="*/ 0 h 76865"/>
                <a:gd name="connsiteX4" fmla="*/ 76865 w 76865"/>
                <a:gd name="connsiteY4" fmla="*/ 76865 h 76865"/>
                <a:gd name="connsiteX5" fmla="*/ 16901 w 76865"/>
                <a:gd name="connsiteY5" fmla="*/ 59964 h 76865"/>
                <a:gd name="connsiteX6" fmla="*/ 59964 w 76865"/>
                <a:gd name="connsiteY6" fmla="*/ 59964 h 76865"/>
                <a:gd name="connsiteX7" fmla="*/ 59964 w 76865"/>
                <a:gd name="connsiteY7" fmla="*/ 16901 h 76865"/>
                <a:gd name="connsiteX8" fmla="*/ 16901 w 76865"/>
                <a:gd name="connsiteY8" fmla="*/ 16901 h 76865"/>
                <a:gd name="connsiteX9" fmla="*/ 16901 w 76865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9097716" y="6301064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9097716" y="6397283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9097716" y="6493472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9097716" y="6589662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9097716" y="6685881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9097716" y="679374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/>
            <p:cNvSpPr/>
            <p:nvPr/>
          </p:nvSpPr>
          <p:spPr>
            <a:xfrm>
              <a:off x="9175712" y="6728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9175712" y="66088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8995828" y="607881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8995828" y="615474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8995828" y="62623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8995828" y="63412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9262496" y="6385838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9262496" y="6464734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9262496" y="6543602"/>
              <a:ext cx="69391" cy="64259"/>
            </a:xfrm>
            <a:custGeom>
              <a:avLst/>
              <a:gdLst>
                <a:gd name="connsiteX0" fmla="*/ 76865 w 76865"/>
                <a:gd name="connsiteY0" fmla="*/ 76865 h 76865"/>
                <a:gd name="connsiteX1" fmla="*/ 0 w 76865"/>
                <a:gd name="connsiteY1" fmla="*/ 76865 h 76865"/>
                <a:gd name="connsiteX2" fmla="*/ 0 w 76865"/>
                <a:gd name="connsiteY2" fmla="*/ 0 h 76865"/>
                <a:gd name="connsiteX3" fmla="*/ 76865 w 76865"/>
                <a:gd name="connsiteY3" fmla="*/ 0 h 76865"/>
                <a:gd name="connsiteX4" fmla="*/ 76865 w 76865"/>
                <a:gd name="connsiteY4" fmla="*/ 76865 h 76865"/>
                <a:gd name="connsiteX5" fmla="*/ 16901 w 76865"/>
                <a:gd name="connsiteY5" fmla="*/ 59964 h 76865"/>
                <a:gd name="connsiteX6" fmla="*/ 59964 w 76865"/>
                <a:gd name="connsiteY6" fmla="*/ 59964 h 76865"/>
                <a:gd name="connsiteX7" fmla="*/ 59964 w 76865"/>
                <a:gd name="connsiteY7" fmla="*/ 16901 h 76865"/>
                <a:gd name="connsiteX8" fmla="*/ 16901 w 76865"/>
                <a:gd name="connsiteY8" fmla="*/ 16901 h 76865"/>
                <a:gd name="connsiteX9" fmla="*/ 16901 w 76865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9262496" y="6031993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9262496" y="6110889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9262496" y="5757043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9262496" y="5835911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9262496" y="6189756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9262496" y="662247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9262496" y="6701337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9262496" y="679374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8995828" y="6543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8995828" y="6622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8995828" y="6701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8995828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8387424" y="6741040"/>
              <a:ext cx="211101" cy="116959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8395022" y="6693256"/>
              <a:ext cx="207682" cy="55950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8395022" y="6651236"/>
              <a:ext cx="207682" cy="55950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6897080" y="5926449"/>
              <a:ext cx="120746" cy="62535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6897080" y="5725988"/>
              <a:ext cx="120746" cy="62535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6897080" y="6043635"/>
              <a:ext cx="120746" cy="62535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6896286" y="5437955"/>
              <a:ext cx="125110" cy="11585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7083221" y="6610234"/>
              <a:ext cx="267553" cy="247765"/>
            </a:xfrm>
            <a:custGeom>
              <a:avLst/>
              <a:gdLst>
                <a:gd name="connsiteX0" fmla="*/ 148186 w 296372"/>
                <a:gd name="connsiteY0" fmla="*/ 296373 h 296372"/>
                <a:gd name="connsiteX1" fmla="*/ 0 w 296372"/>
                <a:gd name="connsiteY1" fmla="*/ 148186 h 296372"/>
                <a:gd name="connsiteX2" fmla="*/ 148186 w 296372"/>
                <a:gd name="connsiteY2" fmla="*/ 0 h 296372"/>
                <a:gd name="connsiteX3" fmla="*/ 296373 w 296372"/>
                <a:gd name="connsiteY3" fmla="*/ 148186 h 296372"/>
                <a:gd name="connsiteX4" fmla="*/ 148186 w 296372"/>
                <a:gd name="connsiteY4" fmla="*/ 296373 h 296372"/>
                <a:gd name="connsiteX5" fmla="*/ 148186 w 296372"/>
                <a:gd name="connsiteY5" fmla="*/ 16935 h 296372"/>
                <a:gd name="connsiteX6" fmla="*/ 16901 w 296372"/>
                <a:gd name="connsiteY6" fmla="*/ 148220 h 296372"/>
                <a:gd name="connsiteX7" fmla="*/ 148186 w 296372"/>
                <a:gd name="connsiteY7" fmla="*/ 279506 h 296372"/>
                <a:gd name="connsiteX8" fmla="*/ 279472 w 296372"/>
                <a:gd name="connsiteY8" fmla="*/ 148220 h 296372"/>
                <a:gd name="connsiteX9" fmla="*/ 148186 w 296372"/>
                <a:gd name="connsiteY9" fmla="*/ 16935 h 29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372" h="296372">
                  <a:moveTo>
                    <a:pt x="148186" y="296373"/>
                  </a:moveTo>
                  <a:cubicBezTo>
                    <a:pt x="66488" y="296373"/>
                    <a:pt x="0" y="229885"/>
                    <a:pt x="0" y="148186"/>
                  </a:cubicBezTo>
                  <a:cubicBezTo>
                    <a:pt x="0" y="66488"/>
                    <a:pt x="66488" y="0"/>
                    <a:pt x="148186" y="0"/>
                  </a:cubicBezTo>
                  <a:cubicBezTo>
                    <a:pt x="229885" y="0"/>
                    <a:pt x="296373" y="66488"/>
                    <a:pt x="296373" y="148186"/>
                  </a:cubicBezTo>
                  <a:cubicBezTo>
                    <a:pt x="296373" y="229885"/>
                    <a:pt x="229885" y="296373"/>
                    <a:pt x="148186" y="296373"/>
                  </a:cubicBezTo>
                  <a:close/>
                  <a:moveTo>
                    <a:pt x="148186" y="16935"/>
                  </a:moveTo>
                  <a:cubicBezTo>
                    <a:pt x="75783" y="16935"/>
                    <a:pt x="16901" y="75817"/>
                    <a:pt x="16901" y="148220"/>
                  </a:cubicBezTo>
                  <a:cubicBezTo>
                    <a:pt x="16901" y="220623"/>
                    <a:pt x="75783" y="279506"/>
                    <a:pt x="148186" y="279506"/>
                  </a:cubicBezTo>
                  <a:cubicBezTo>
                    <a:pt x="220590" y="279506"/>
                    <a:pt x="279472" y="220623"/>
                    <a:pt x="279472" y="148220"/>
                  </a:cubicBezTo>
                  <a:cubicBezTo>
                    <a:pt x="279472" y="75817"/>
                    <a:pt x="220556" y="16935"/>
                    <a:pt x="148186" y="16935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6896286" y="5799571"/>
              <a:ext cx="125110" cy="11585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6009375" y="6753389"/>
              <a:ext cx="328095" cy="104610"/>
            </a:xfrm>
            <a:custGeom>
              <a:avLst/>
              <a:gdLst>
                <a:gd name="connsiteX0" fmla="*/ 363435 w 363435"/>
                <a:gd name="connsiteY0" fmla="*/ 125133 h 125133"/>
                <a:gd name="connsiteX1" fmla="*/ 0 w 363435"/>
                <a:gd name="connsiteY1" fmla="*/ 125133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3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3"/>
                  </a:moveTo>
                  <a:lnTo>
                    <a:pt x="0" y="125133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3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6009375" y="6621819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6009375" y="6482593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6009375" y="6343338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6009375" y="6204083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6009375" y="6064828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7070558" y="4850755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7070558" y="4943554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7070558" y="5036325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7070558" y="5129123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7070558" y="5221923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7070558" y="531472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7070558" y="540749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7070558" y="550029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93" name="组合 392"/>
            <p:cNvGrpSpPr/>
            <p:nvPr userDrawn="1"/>
          </p:nvGrpSpPr>
          <p:grpSpPr>
            <a:xfrm>
              <a:off x="9920386" y="5493575"/>
              <a:ext cx="102010" cy="1388424"/>
              <a:chOff x="9920386" y="5493575"/>
              <a:chExt cx="102010" cy="1388424"/>
            </a:xfrm>
            <a:grpFill/>
          </p:grpSpPr>
          <p:sp>
            <p:nvSpPr>
              <p:cNvPr id="853" name="任意多边形: 形状 852"/>
              <p:cNvSpPr/>
              <p:nvPr/>
            </p:nvSpPr>
            <p:spPr>
              <a:xfrm>
                <a:off x="9920386" y="683028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4" name="任意多边形: 形状 853"/>
              <p:cNvSpPr/>
              <p:nvPr/>
            </p:nvSpPr>
            <p:spPr>
              <a:xfrm>
                <a:off x="9920386" y="6740851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5" name="任意多边形: 形状 854"/>
              <p:cNvSpPr/>
              <p:nvPr/>
            </p:nvSpPr>
            <p:spPr>
              <a:xfrm>
                <a:off x="9920386" y="6672298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6" name="任意多边形: 形状 855"/>
              <p:cNvSpPr/>
              <p:nvPr/>
            </p:nvSpPr>
            <p:spPr>
              <a:xfrm>
                <a:off x="9920386" y="654550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7" name="任意多边形: 形状 856"/>
              <p:cNvSpPr/>
              <p:nvPr/>
            </p:nvSpPr>
            <p:spPr>
              <a:xfrm>
                <a:off x="9920386" y="647621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8" name="任意多边形: 形状 857"/>
              <p:cNvSpPr/>
              <p:nvPr/>
            </p:nvSpPr>
            <p:spPr>
              <a:xfrm>
                <a:off x="9920386" y="640689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9" name="任意多边形: 形状 858"/>
              <p:cNvSpPr/>
              <p:nvPr/>
            </p:nvSpPr>
            <p:spPr>
              <a:xfrm>
                <a:off x="9920386" y="633761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0" name="任意多边形: 形状 859"/>
              <p:cNvSpPr/>
              <p:nvPr/>
            </p:nvSpPr>
            <p:spPr>
              <a:xfrm>
                <a:off x="9920386" y="6268322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1" name="任意多边形: 形状 860"/>
              <p:cNvSpPr/>
              <p:nvPr/>
            </p:nvSpPr>
            <p:spPr>
              <a:xfrm>
                <a:off x="9920386" y="61990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2" name="任意多边形: 形状 861"/>
              <p:cNvSpPr/>
              <p:nvPr/>
            </p:nvSpPr>
            <p:spPr>
              <a:xfrm>
                <a:off x="9920386" y="612974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3" name="任意多边形: 形状 862"/>
              <p:cNvSpPr/>
              <p:nvPr/>
            </p:nvSpPr>
            <p:spPr>
              <a:xfrm>
                <a:off x="9920386" y="6060457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4" name="任意多边形: 形状 863"/>
              <p:cNvSpPr/>
              <p:nvPr/>
            </p:nvSpPr>
            <p:spPr>
              <a:xfrm>
                <a:off x="9920386" y="5948386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5" name="任意多边形: 形状 864"/>
              <p:cNvSpPr/>
              <p:nvPr/>
            </p:nvSpPr>
            <p:spPr>
              <a:xfrm>
                <a:off x="9920386" y="58835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6" name="任意多边形: 形状 865"/>
              <p:cNvSpPr/>
              <p:nvPr/>
            </p:nvSpPr>
            <p:spPr>
              <a:xfrm>
                <a:off x="9920386" y="5818654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7" name="任意多边形: 形状 866"/>
              <p:cNvSpPr/>
              <p:nvPr/>
            </p:nvSpPr>
            <p:spPr>
              <a:xfrm>
                <a:off x="9920386" y="568375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8" name="任意多边形: 形状 867"/>
              <p:cNvSpPr/>
              <p:nvPr/>
            </p:nvSpPr>
            <p:spPr>
              <a:xfrm>
                <a:off x="9920386" y="562036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9" name="任意多边形: 形状 868"/>
              <p:cNvSpPr/>
              <p:nvPr/>
            </p:nvSpPr>
            <p:spPr>
              <a:xfrm>
                <a:off x="9920386" y="555695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0" name="任意多边形: 形状 869"/>
              <p:cNvSpPr/>
              <p:nvPr/>
            </p:nvSpPr>
            <p:spPr>
              <a:xfrm>
                <a:off x="9920386" y="549357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94" name="任意多边形: 形状 393"/>
            <p:cNvSpPr/>
            <p:nvPr/>
          </p:nvSpPr>
          <p:spPr>
            <a:xfrm>
              <a:off x="10062066" y="51787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10062066" y="52547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10062066" y="53306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/>
            <p:cNvSpPr/>
            <p:nvPr/>
          </p:nvSpPr>
          <p:spPr>
            <a:xfrm>
              <a:off x="10062066" y="5406569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/>
            <p:cNvSpPr/>
            <p:nvPr/>
          </p:nvSpPr>
          <p:spPr>
            <a:xfrm>
              <a:off x="10062066" y="5482498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/>
            <p:cNvSpPr/>
            <p:nvPr/>
          </p:nvSpPr>
          <p:spPr>
            <a:xfrm>
              <a:off x="10062066" y="555842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/>
            <p:cNvSpPr/>
            <p:nvPr/>
          </p:nvSpPr>
          <p:spPr>
            <a:xfrm>
              <a:off x="10062066" y="563435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/>
            <p:cNvSpPr/>
            <p:nvPr/>
          </p:nvSpPr>
          <p:spPr>
            <a:xfrm>
              <a:off x="10062066" y="571028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10062066" y="578621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10062066" y="586214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10062066" y="59380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10062066" y="6014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10968264" y="5809046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/>
            <p:cNvSpPr/>
            <p:nvPr/>
          </p:nvSpPr>
          <p:spPr>
            <a:xfrm>
              <a:off x="10968264" y="5685221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/>
            <p:cNvSpPr/>
            <p:nvPr/>
          </p:nvSpPr>
          <p:spPr>
            <a:xfrm>
              <a:off x="10968264" y="5884975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/>
            <p:cNvSpPr/>
            <p:nvPr/>
          </p:nvSpPr>
          <p:spPr>
            <a:xfrm>
              <a:off x="10968264" y="5960904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/>
            <p:cNvSpPr/>
            <p:nvPr/>
          </p:nvSpPr>
          <p:spPr>
            <a:xfrm>
              <a:off x="10968264" y="6036833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10968264" y="6112762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10968264" y="6188691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/>
            <p:cNvSpPr/>
            <p:nvPr/>
          </p:nvSpPr>
          <p:spPr>
            <a:xfrm>
              <a:off x="10968264" y="6264620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/>
            <p:cNvSpPr/>
            <p:nvPr/>
          </p:nvSpPr>
          <p:spPr>
            <a:xfrm>
              <a:off x="10968264" y="6340549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/>
            <p:cNvSpPr/>
            <p:nvPr/>
          </p:nvSpPr>
          <p:spPr>
            <a:xfrm>
              <a:off x="10968264" y="6416478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/>
            <p:cNvSpPr/>
            <p:nvPr/>
          </p:nvSpPr>
          <p:spPr>
            <a:xfrm>
              <a:off x="10968264" y="6492407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/>
            <p:cNvSpPr/>
            <p:nvPr/>
          </p:nvSpPr>
          <p:spPr>
            <a:xfrm>
              <a:off x="10968264" y="6568336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/>
            <p:cNvSpPr/>
            <p:nvPr/>
          </p:nvSpPr>
          <p:spPr>
            <a:xfrm>
              <a:off x="10062066" y="61798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10062066" y="625577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10062066" y="6409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/>
            <p:cNvSpPr/>
            <p:nvPr/>
          </p:nvSpPr>
          <p:spPr>
            <a:xfrm>
              <a:off x="10062066" y="6488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10147264" y="50552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10147264" y="513122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10147264" y="5207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10147264" y="52830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10147264" y="53590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10147264" y="54349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10542094" y="5343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10542094" y="5448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/>
            <p:cNvSpPr/>
            <p:nvPr/>
          </p:nvSpPr>
          <p:spPr>
            <a:xfrm>
              <a:off x="10542094" y="565865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/>
            <p:cNvSpPr/>
            <p:nvPr/>
          </p:nvSpPr>
          <p:spPr>
            <a:xfrm>
              <a:off x="10542094" y="5763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/>
            <p:cNvSpPr/>
            <p:nvPr/>
          </p:nvSpPr>
          <p:spPr>
            <a:xfrm>
              <a:off x="10542094" y="5868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/>
            <p:cNvSpPr/>
            <p:nvPr/>
          </p:nvSpPr>
          <p:spPr>
            <a:xfrm>
              <a:off x="10620090" y="5343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/>
            <p:cNvSpPr/>
            <p:nvPr/>
          </p:nvSpPr>
          <p:spPr>
            <a:xfrm>
              <a:off x="10620090" y="5448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10620090" y="5763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10620090" y="597853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/>
            <p:cNvSpPr/>
            <p:nvPr/>
          </p:nvSpPr>
          <p:spPr>
            <a:xfrm>
              <a:off x="10698116" y="5343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/>
            <p:cNvSpPr/>
            <p:nvPr/>
          </p:nvSpPr>
          <p:spPr>
            <a:xfrm>
              <a:off x="10698116" y="5448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10698116" y="5763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/>
            <p:cNvSpPr/>
            <p:nvPr/>
          </p:nvSpPr>
          <p:spPr>
            <a:xfrm>
              <a:off x="10698116" y="5868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/>
            <p:cNvSpPr/>
            <p:nvPr/>
          </p:nvSpPr>
          <p:spPr>
            <a:xfrm>
              <a:off x="10776112" y="5448588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/>
            <p:cNvSpPr/>
            <p:nvPr/>
          </p:nvSpPr>
          <p:spPr>
            <a:xfrm>
              <a:off x="10776112" y="5658658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10542094" y="5548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10620090" y="5548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/>
            <p:cNvSpPr/>
            <p:nvPr/>
          </p:nvSpPr>
          <p:spPr>
            <a:xfrm>
              <a:off x="10698116" y="5548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/>
            <p:cNvSpPr/>
            <p:nvPr/>
          </p:nvSpPr>
          <p:spPr>
            <a:xfrm>
              <a:off x="10776112" y="5548819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10776112" y="5763692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8" name="任意多边形: 形状 447"/>
            <p:cNvSpPr/>
            <p:nvPr/>
          </p:nvSpPr>
          <p:spPr>
            <a:xfrm>
              <a:off x="10542094" y="6074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9" name="任意多边形: 形状 448"/>
            <p:cNvSpPr/>
            <p:nvPr/>
          </p:nvSpPr>
          <p:spPr>
            <a:xfrm>
              <a:off x="10620090" y="6074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0" name="任意多边形: 形状 449"/>
            <p:cNvSpPr/>
            <p:nvPr/>
          </p:nvSpPr>
          <p:spPr>
            <a:xfrm>
              <a:off x="10620090" y="620414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10698116" y="6074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10542094" y="6301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3" name="任意多边形: 形状 452"/>
            <p:cNvSpPr/>
            <p:nvPr/>
          </p:nvSpPr>
          <p:spPr>
            <a:xfrm>
              <a:off x="10620090" y="65108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4" name="任意多边形: 形状 453"/>
            <p:cNvSpPr/>
            <p:nvPr/>
          </p:nvSpPr>
          <p:spPr>
            <a:xfrm>
              <a:off x="10620090" y="66123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5" name="任意多边形: 形状 454"/>
            <p:cNvSpPr/>
            <p:nvPr/>
          </p:nvSpPr>
          <p:spPr>
            <a:xfrm>
              <a:off x="10698116" y="6301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6" name="任意多边形: 形状 455"/>
            <p:cNvSpPr/>
            <p:nvPr/>
          </p:nvSpPr>
          <p:spPr>
            <a:xfrm>
              <a:off x="10776112" y="6074275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/>
            <p:cNvSpPr/>
            <p:nvPr/>
          </p:nvSpPr>
          <p:spPr>
            <a:xfrm>
              <a:off x="10776112" y="6204149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8" name="任意多边形: 形状 457"/>
            <p:cNvSpPr/>
            <p:nvPr/>
          </p:nvSpPr>
          <p:spPr>
            <a:xfrm>
              <a:off x="10776112" y="6302938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10542094" y="6409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10698116" y="6409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1" name="任意多边形: 形状 460"/>
            <p:cNvSpPr/>
            <p:nvPr/>
          </p:nvSpPr>
          <p:spPr>
            <a:xfrm>
              <a:off x="10776112" y="6410375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2" name="任意多边形: 形状 461"/>
            <p:cNvSpPr/>
            <p:nvPr/>
          </p:nvSpPr>
          <p:spPr>
            <a:xfrm>
              <a:off x="10542094" y="6510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3" name="任意多边形: 形状 462"/>
            <p:cNvSpPr/>
            <p:nvPr/>
          </p:nvSpPr>
          <p:spPr>
            <a:xfrm>
              <a:off x="10698116" y="6510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4" name="任意多边形: 形状 463"/>
            <p:cNvSpPr/>
            <p:nvPr/>
          </p:nvSpPr>
          <p:spPr>
            <a:xfrm>
              <a:off x="10776112" y="6612362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/>
            <p:cNvSpPr/>
            <p:nvPr/>
          </p:nvSpPr>
          <p:spPr>
            <a:xfrm>
              <a:off x="10776112" y="6740822"/>
              <a:ext cx="69391" cy="58381"/>
            </a:xfrm>
            <a:custGeom>
              <a:avLst/>
              <a:gdLst>
                <a:gd name="connsiteX0" fmla="*/ 76865 w 76865"/>
                <a:gd name="connsiteY0" fmla="*/ 69834 h 69834"/>
                <a:gd name="connsiteX1" fmla="*/ 0 w 76865"/>
                <a:gd name="connsiteY1" fmla="*/ 69834 h 69834"/>
                <a:gd name="connsiteX2" fmla="*/ 0 w 76865"/>
                <a:gd name="connsiteY2" fmla="*/ 0 h 69834"/>
                <a:gd name="connsiteX3" fmla="*/ 76865 w 76865"/>
                <a:gd name="connsiteY3" fmla="*/ 0 h 69834"/>
                <a:gd name="connsiteX4" fmla="*/ 76865 w 76865"/>
                <a:gd name="connsiteY4" fmla="*/ 69834 h 69834"/>
                <a:gd name="connsiteX5" fmla="*/ 16901 w 76865"/>
                <a:gd name="connsiteY5" fmla="*/ 52933 h 69834"/>
                <a:gd name="connsiteX6" fmla="*/ 59964 w 76865"/>
                <a:gd name="connsiteY6" fmla="*/ 52933 h 69834"/>
                <a:gd name="connsiteX7" fmla="*/ 59964 w 76865"/>
                <a:gd name="connsiteY7" fmla="*/ 16901 h 69834"/>
                <a:gd name="connsiteX8" fmla="*/ 16901 w 76865"/>
                <a:gd name="connsiteY8" fmla="*/ 16901 h 69834"/>
                <a:gd name="connsiteX9" fmla="*/ 16901 w 76865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6" name="任意多边形: 形状 465"/>
            <p:cNvSpPr/>
            <p:nvPr/>
          </p:nvSpPr>
          <p:spPr>
            <a:xfrm>
              <a:off x="10776112" y="5868727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11687987" y="341125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8" name="任意多边形: 形状 467"/>
            <p:cNvSpPr/>
            <p:nvPr/>
          </p:nvSpPr>
          <p:spPr>
            <a:xfrm>
              <a:off x="11687987" y="351628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9" name="任意多边形: 形状 468"/>
            <p:cNvSpPr/>
            <p:nvPr/>
          </p:nvSpPr>
          <p:spPr>
            <a:xfrm>
              <a:off x="11687987" y="372635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11687987" y="383138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1" name="任意多边形: 形状 470"/>
            <p:cNvSpPr/>
            <p:nvPr/>
          </p:nvSpPr>
          <p:spPr>
            <a:xfrm>
              <a:off x="11687987" y="393642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2" name="任意多边形: 形状 471"/>
            <p:cNvSpPr/>
            <p:nvPr/>
          </p:nvSpPr>
          <p:spPr>
            <a:xfrm>
              <a:off x="11766012" y="341125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11766012" y="351628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4" name="任意多边形: 形状 473"/>
            <p:cNvSpPr/>
            <p:nvPr/>
          </p:nvSpPr>
          <p:spPr>
            <a:xfrm>
              <a:off x="11766012" y="383138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5" name="任意多边形: 形状 474"/>
            <p:cNvSpPr/>
            <p:nvPr/>
          </p:nvSpPr>
          <p:spPr>
            <a:xfrm>
              <a:off x="11766012" y="404626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11844008" y="341125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7" name="任意多边形: 形状 476"/>
            <p:cNvSpPr/>
            <p:nvPr/>
          </p:nvSpPr>
          <p:spPr>
            <a:xfrm>
              <a:off x="11844008" y="351628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8" name="任意多边形: 形状 477"/>
            <p:cNvSpPr/>
            <p:nvPr/>
          </p:nvSpPr>
          <p:spPr>
            <a:xfrm>
              <a:off x="11844008" y="383138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11844008" y="393642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0" name="任意多边形: 形状 479"/>
            <p:cNvSpPr/>
            <p:nvPr/>
          </p:nvSpPr>
          <p:spPr>
            <a:xfrm>
              <a:off x="11922035" y="351628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1" name="任意多边形: 形状 480"/>
            <p:cNvSpPr/>
            <p:nvPr/>
          </p:nvSpPr>
          <p:spPr>
            <a:xfrm>
              <a:off x="11922035" y="372635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11687987" y="361651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3" name="任意多边形: 形状 482"/>
            <p:cNvSpPr/>
            <p:nvPr/>
          </p:nvSpPr>
          <p:spPr>
            <a:xfrm>
              <a:off x="11766012" y="361651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4" name="任意多边形: 形状 483"/>
            <p:cNvSpPr/>
            <p:nvPr/>
          </p:nvSpPr>
          <p:spPr>
            <a:xfrm>
              <a:off x="11844008" y="361651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11922035" y="361651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6" name="任意多边形: 形状 485"/>
            <p:cNvSpPr/>
            <p:nvPr/>
          </p:nvSpPr>
          <p:spPr>
            <a:xfrm>
              <a:off x="11922035" y="383138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7" name="任意多边形: 形状 486"/>
            <p:cNvSpPr/>
            <p:nvPr/>
          </p:nvSpPr>
          <p:spPr>
            <a:xfrm>
              <a:off x="11687987" y="41419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11766012" y="41419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9" name="任意多边形: 形状 488"/>
            <p:cNvSpPr/>
            <p:nvPr/>
          </p:nvSpPr>
          <p:spPr>
            <a:xfrm>
              <a:off x="11766012" y="4271845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0" name="任意多边形: 形状 489"/>
            <p:cNvSpPr/>
            <p:nvPr/>
          </p:nvSpPr>
          <p:spPr>
            <a:xfrm>
              <a:off x="11844008" y="41419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11687987" y="436953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2" name="任意多边形: 形状 491"/>
            <p:cNvSpPr/>
            <p:nvPr/>
          </p:nvSpPr>
          <p:spPr>
            <a:xfrm>
              <a:off x="11766012" y="45784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3" name="任意多边形: 形状 492"/>
            <p:cNvSpPr/>
            <p:nvPr/>
          </p:nvSpPr>
          <p:spPr>
            <a:xfrm>
              <a:off x="11844008" y="436953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11922035" y="41419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5" name="任意多边形: 形状 494"/>
            <p:cNvSpPr/>
            <p:nvPr/>
          </p:nvSpPr>
          <p:spPr>
            <a:xfrm>
              <a:off x="11922035" y="4271845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6" name="任意多边形: 形状 495"/>
            <p:cNvSpPr/>
            <p:nvPr/>
          </p:nvSpPr>
          <p:spPr>
            <a:xfrm>
              <a:off x="11922035" y="437063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11687987" y="447696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8" name="任意多边形: 形状 497"/>
            <p:cNvSpPr/>
            <p:nvPr/>
          </p:nvSpPr>
          <p:spPr>
            <a:xfrm>
              <a:off x="11844008" y="447696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9" name="任意多边形: 形状 498"/>
            <p:cNvSpPr/>
            <p:nvPr/>
          </p:nvSpPr>
          <p:spPr>
            <a:xfrm>
              <a:off x="11922035" y="447807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11687987" y="45779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/>
            <p:cNvSpPr/>
            <p:nvPr/>
          </p:nvSpPr>
          <p:spPr>
            <a:xfrm>
              <a:off x="11844008" y="45779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2" name="任意多边形: 形状 501"/>
            <p:cNvSpPr/>
            <p:nvPr/>
          </p:nvSpPr>
          <p:spPr>
            <a:xfrm>
              <a:off x="11922035" y="393642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11687987" y="27621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4" name="任意多边形: 形状 503"/>
            <p:cNvSpPr/>
            <p:nvPr/>
          </p:nvSpPr>
          <p:spPr>
            <a:xfrm>
              <a:off x="11687987" y="286720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5" name="任意多边形: 形状 504"/>
            <p:cNvSpPr/>
            <p:nvPr/>
          </p:nvSpPr>
          <p:spPr>
            <a:xfrm>
              <a:off x="11687987" y="254017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11687987" y="264520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7" name="任意多边形: 形状 506"/>
            <p:cNvSpPr/>
            <p:nvPr/>
          </p:nvSpPr>
          <p:spPr>
            <a:xfrm>
              <a:off x="11687987" y="307726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8" name="任意多边形: 形状 507"/>
            <p:cNvSpPr/>
            <p:nvPr/>
          </p:nvSpPr>
          <p:spPr>
            <a:xfrm>
              <a:off x="11687987" y="318230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11687987" y="328736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0" name="任意多边形: 形状 509"/>
            <p:cNvSpPr/>
            <p:nvPr/>
          </p:nvSpPr>
          <p:spPr>
            <a:xfrm>
              <a:off x="11687987" y="296745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1" name="任意多边形: 形状 510"/>
            <p:cNvSpPr/>
            <p:nvPr/>
          </p:nvSpPr>
          <p:spPr>
            <a:xfrm>
              <a:off x="11687987" y="46840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11687987" y="478913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3" name="任意多边形: 形状 512"/>
            <p:cNvSpPr/>
            <p:nvPr/>
          </p:nvSpPr>
          <p:spPr>
            <a:xfrm>
              <a:off x="11687987" y="49992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4" name="任意多边形: 形状 513"/>
            <p:cNvSpPr/>
            <p:nvPr/>
          </p:nvSpPr>
          <p:spPr>
            <a:xfrm>
              <a:off x="11687987" y="5104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11687987" y="5209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6" name="任意多边形: 形状 515"/>
            <p:cNvSpPr/>
            <p:nvPr/>
          </p:nvSpPr>
          <p:spPr>
            <a:xfrm>
              <a:off x="11766012" y="46840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7" name="任意多边形: 形状 516"/>
            <p:cNvSpPr/>
            <p:nvPr/>
          </p:nvSpPr>
          <p:spPr>
            <a:xfrm>
              <a:off x="11766012" y="478913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11766012" y="5104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/>
            <p:cNvSpPr/>
            <p:nvPr/>
          </p:nvSpPr>
          <p:spPr>
            <a:xfrm>
              <a:off x="11766012" y="53191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/>
            <p:cNvSpPr/>
            <p:nvPr/>
          </p:nvSpPr>
          <p:spPr>
            <a:xfrm>
              <a:off x="11844008" y="46840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/>
            <p:cNvSpPr/>
            <p:nvPr/>
          </p:nvSpPr>
          <p:spPr>
            <a:xfrm>
              <a:off x="11844008" y="478913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2" name="任意多边形: 形状 521"/>
            <p:cNvSpPr/>
            <p:nvPr/>
          </p:nvSpPr>
          <p:spPr>
            <a:xfrm>
              <a:off x="11844008" y="5104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3" name="任意多边形: 形状 522"/>
            <p:cNvSpPr/>
            <p:nvPr/>
          </p:nvSpPr>
          <p:spPr>
            <a:xfrm>
              <a:off x="11844008" y="5209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/>
            <p:cNvSpPr/>
            <p:nvPr/>
          </p:nvSpPr>
          <p:spPr>
            <a:xfrm>
              <a:off x="11922035" y="478913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/>
            <p:cNvSpPr/>
            <p:nvPr/>
          </p:nvSpPr>
          <p:spPr>
            <a:xfrm>
              <a:off x="11922035" y="49992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/>
            <p:cNvSpPr/>
            <p:nvPr/>
          </p:nvSpPr>
          <p:spPr>
            <a:xfrm>
              <a:off x="11687987" y="48893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/>
            <p:cNvSpPr/>
            <p:nvPr/>
          </p:nvSpPr>
          <p:spPr>
            <a:xfrm>
              <a:off x="11766012" y="48893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11844008" y="48893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11922035" y="48893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11922035" y="5104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11687987" y="5414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11766012" y="5414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11766012" y="554472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11844008" y="5414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11687987" y="564238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11766012" y="585137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11844008" y="564238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11922035" y="5414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11922035" y="554472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11922035" y="564348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11687987" y="574981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11844008" y="574981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11922035" y="575092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11687987" y="585081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/>
            <p:cNvSpPr/>
            <p:nvPr/>
          </p:nvSpPr>
          <p:spPr>
            <a:xfrm>
              <a:off x="11844008" y="585081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/>
            <p:cNvSpPr/>
            <p:nvPr/>
          </p:nvSpPr>
          <p:spPr>
            <a:xfrm>
              <a:off x="11922035" y="5209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/>
            <p:cNvSpPr/>
            <p:nvPr/>
          </p:nvSpPr>
          <p:spPr>
            <a:xfrm>
              <a:off x="11687987" y="5945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/>
            <p:cNvSpPr/>
            <p:nvPr/>
          </p:nvSpPr>
          <p:spPr>
            <a:xfrm>
              <a:off x="11687987" y="6050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/>
            <p:cNvSpPr/>
            <p:nvPr/>
          </p:nvSpPr>
          <p:spPr>
            <a:xfrm>
              <a:off x="11687987" y="626072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/>
            <p:cNvSpPr/>
            <p:nvPr/>
          </p:nvSpPr>
          <p:spPr>
            <a:xfrm>
              <a:off x="11687987" y="6365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/>
            <p:cNvSpPr/>
            <p:nvPr/>
          </p:nvSpPr>
          <p:spPr>
            <a:xfrm>
              <a:off x="11687987" y="6470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2" name="任意多边形: 形状 551"/>
            <p:cNvSpPr/>
            <p:nvPr/>
          </p:nvSpPr>
          <p:spPr>
            <a:xfrm>
              <a:off x="11766012" y="5945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/>
            <p:cNvSpPr/>
            <p:nvPr/>
          </p:nvSpPr>
          <p:spPr>
            <a:xfrm>
              <a:off x="11766012" y="6050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/>
            <p:cNvSpPr/>
            <p:nvPr/>
          </p:nvSpPr>
          <p:spPr>
            <a:xfrm>
              <a:off x="11766012" y="6365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/>
            <p:cNvSpPr/>
            <p:nvPr/>
          </p:nvSpPr>
          <p:spPr>
            <a:xfrm>
              <a:off x="11766012" y="658060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/>
            <p:cNvSpPr/>
            <p:nvPr/>
          </p:nvSpPr>
          <p:spPr>
            <a:xfrm>
              <a:off x="11844008" y="5945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/>
            <p:cNvSpPr/>
            <p:nvPr/>
          </p:nvSpPr>
          <p:spPr>
            <a:xfrm>
              <a:off x="11844008" y="6050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/>
            <p:cNvSpPr/>
            <p:nvPr/>
          </p:nvSpPr>
          <p:spPr>
            <a:xfrm>
              <a:off x="11844008" y="6365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/>
            <p:cNvSpPr/>
            <p:nvPr/>
          </p:nvSpPr>
          <p:spPr>
            <a:xfrm>
              <a:off x="11844008" y="6470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/>
            <p:cNvSpPr/>
            <p:nvPr/>
          </p:nvSpPr>
          <p:spPr>
            <a:xfrm>
              <a:off x="11922035" y="6050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/>
            <p:cNvSpPr/>
            <p:nvPr/>
          </p:nvSpPr>
          <p:spPr>
            <a:xfrm>
              <a:off x="11922035" y="626072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/>
            <p:cNvSpPr/>
            <p:nvPr/>
          </p:nvSpPr>
          <p:spPr>
            <a:xfrm>
              <a:off x="11687987" y="6150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/>
            <p:cNvSpPr/>
            <p:nvPr/>
          </p:nvSpPr>
          <p:spPr>
            <a:xfrm>
              <a:off x="11766012" y="6150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11844008" y="6150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/>
            <p:cNvSpPr/>
            <p:nvPr/>
          </p:nvSpPr>
          <p:spPr>
            <a:xfrm>
              <a:off x="11922035" y="6150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/>
            <p:cNvSpPr/>
            <p:nvPr/>
          </p:nvSpPr>
          <p:spPr>
            <a:xfrm>
              <a:off x="11922035" y="6365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/>
            <p:cNvSpPr/>
            <p:nvPr/>
          </p:nvSpPr>
          <p:spPr>
            <a:xfrm>
              <a:off x="11687987" y="6676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/>
            <p:cNvSpPr/>
            <p:nvPr/>
          </p:nvSpPr>
          <p:spPr>
            <a:xfrm>
              <a:off x="11766012" y="6676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/>
            <p:cNvSpPr/>
            <p:nvPr/>
          </p:nvSpPr>
          <p:spPr>
            <a:xfrm>
              <a:off x="11766012" y="6798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/>
            <p:cNvSpPr/>
            <p:nvPr/>
          </p:nvSpPr>
          <p:spPr>
            <a:xfrm>
              <a:off x="11844008" y="6676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/>
            <p:cNvSpPr/>
            <p:nvPr/>
          </p:nvSpPr>
          <p:spPr>
            <a:xfrm>
              <a:off x="11922035" y="6676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/>
            <p:cNvSpPr/>
            <p:nvPr/>
          </p:nvSpPr>
          <p:spPr>
            <a:xfrm>
              <a:off x="11922035" y="6798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/>
            <p:cNvSpPr/>
            <p:nvPr/>
          </p:nvSpPr>
          <p:spPr>
            <a:xfrm>
              <a:off x="11922035" y="6470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/>
            <p:cNvSpPr/>
            <p:nvPr/>
          </p:nvSpPr>
          <p:spPr>
            <a:xfrm>
              <a:off x="10147264" y="5685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/>
            <p:cNvSpPr/>
            <p:nvPr/>
          </p:nvSpPr>
          <p:spPr>
            <a:xfrm>
              <a:off x="10147264" y="5761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/>
            <p:cNvSpPr/>
            <p:nvPr/>
          </p:nvSpPr>
          <p:spPr>
            <a:xfrm>
              <a:off x="10147264" y="5837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/>
            <p:cNvSpPr/>
            <p:nvPr/>
          </p:nvSpPr>
          <p:spPr>
            <a:xfrm>
              <a:off x="10147264" y="551086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/>
            <p:cNvSpPr/>
            <p:nvPr/>
          </p:nvSpPr>
          <p:spPr>
            <a:xfrm>
              <a:off x="10147264" y="558679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/>
            <p:cNvSpPr/>
            <p:nvPr/>
          </p:nvSpPr>
          <p:spPr>
            <a:xfrm>
              <a:off x="10147264" y="595095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/>
            <p:cNvSpPr/>
            <p:nvPr/>
          </p:nvSpPr>
          <p:spPr>
            <a:xfrm>
              <a:off x="10147264" y="602688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/>
            <p:cNvSpPr/>
            <p:nvPr/>
          </p:nvSpPr>
          <p:spPr>
            <a:xfrm>
              <a:off x="10249152" y="59130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10249152" y="6014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10327147" y="6014002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/>
            <p:cNvSpPr/>
            <p:nvPr/>
          </p:nvSpPr>
          <p:spPr>
            <a:xfrm>
              <a:off x="10327147" y="6137827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/>
            <p:cNvSpPr/>
            <p:nvPr/>
          </p:nvSpPr>
          <p:spPr>
            <a:xfrm>
              <a:off x="10327147" y="6314383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/>
            <p:cNvSpPr/>
            <p:nvPr/>
          </p:nvSpPr>
          <p:spPr>
            <a:xfrm>
              <a:off x="10249152" y="6228874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/>
            <p:cNvSpPr/>
            <p:nvPr/>
          </p:nvSpPr>
          <p:spPr>
            <a:xfrm>
              <a:off x="10249152" y="63250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/>
            <p:cNvSpPr/>
            <p:nvPr/>
          </p:nvSpPr>
          <p:spPr>
            <a:xfrm>
              <a:off x="10249152" y="642128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/>
            <p:cNvSpPr/>
            <p:nvPr/>
          </p:nvSpPr>
          <p:spPr>
            <a:xfrm>
              <a:off x="10249152" y="651747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/>
            <p:cNvSpPr/>
            <p:nvPr/>
          </p:nvSpPr>
          <p:spPr>
            <a:xfrm>
              <a:off x="10249152" y="661366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/>
            <p:cNvSpPr/>
            <p:nvPr/>
          </p:nvSpPr>
          <p:spPr>
            <a:xfrm>
              <a:off x="10249152" y="670988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/>
            <p:cNvSpPr/>
            <p:nvPr/>
          </p:nvSpPr>
          <p:spPr>
            <a:xfrm>
              <a:off x="10249152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/>
            <p:cNvSpPr/>
            <p:nvPr/>
          </p:nvSpPr>
          <p:spPr>
            <a:xfrm>
              <a:off x="10327147" y="6752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/>
            <p:cNvSpPr/>
            <p:nvPr/>
          </p:nvSpPr>
          <p:spPr>
            <a:xfrm>
              <a:off x="10620090" y="6752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/>
            <p:cNvSpPr/>
            <p:nvPr/>
          </p:nvSpPr>
          <p:spPr>
            <a:xfrm>
              <a:off x="10327147" y="66328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/>
            <p:cNvSpPr/>
            <p:nvPr/>
          </p:nvSpPr>
          <p:spPr>
            <a:xfrm>
              <a:off x="10147264" y="610281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/>
            <p:cNvSpPr/>
            <p:nvPr/>
          </p:nvSpPr>
          <p:spPr>
            <a:xfrm>
              <a:off x="10147264" y="617874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/>
            <p:cNvSpPr/>
            <p:nvPr/>
          </p:nvSpPr>
          <p:spPr>
            <a:xfrm>
              <a:off x="10147264" y="62863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/>
            <p:cNvSpPr/>
            <p:nvPr/>
          </p:nvSpPr>
          <p:spPr>
            <a:xfrm>
              <a:off x="10147264" y="63652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/>
            <p:cNvSpPr/>
            <p:nvPr/>
          </p:nvSpPr>
          <p:spPr>
            <a:xfrm>
              <a:off x="10062066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/>
            <p:cNvSpPr/>
            <p:nvPr/>
          </p:nvSpPr>
          <p:spPr>
            <a:xfrm>
              <a:off x="10062066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/>
            <p:cNvSpPr/>
            <p:nvPr/>
          </p:nvSpPr>
          <p:spPr>
            <a:xfrm>
              <a:off x="10062066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/>
            <p:cNvSpPr/>
            <p:nvPr/>
          </p:nvSpPr>
          <p:spPr>
            <a:xfrm>
              <a:off x="10062066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/>
            <p:cNvSpPr/>
            <p:nvPr/>
          </p:nvSpPr>
          <p:spPr>
            <a:xfrm>
              <a:off x="10413932" y="6409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/>
            <p:cNvSpPr/>
            <p:nvPr/>
          </p:nvSpPr>
          <p:spPr>
            <a:xfrm>
              <a:off x="10413932" y="6488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10413932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10413932" y="605599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/>
            <p:cNvSpPr/>
            <p:nvPr/>
          </p:nvSpPr>
          <p:spPr>
            <a:xfrm>
              <a:off x="10413932" y="613488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/>
            <p:cNvSpPr/>
            <p:nvPr/>
          </p:nvSpPr>
          <p:spPr>
            <a:xfrm>
              <a:off x="10413932" y="578104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/>
            <p:cNvSpPr/>
            <p:nvPr/>
          </p:nvSpPr>
          <p:spPr>
            <a:xfrm>
              <a:off x="10413932" y="58599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/>
            <p:cNvSpPr/>
            <p:nvPr/>
          </p:nvSpPr>
          <p:spPr>
            <a:xfrm>
              <a:off x="10413932" y="621375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/>
            <p:cNvSpPr/>
            <p:nvPr/>
          </p:nvSpPr>
          <p:spPr>
            <a:xfrm>
              <a:off x="10413932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10413932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10413932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11044796" y="62019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/>
            <p:cNvSpPr/>
            <p:nvPr/>
          </p:nvSpPr>
          <p:spPr>
            <a:xfrm>
              <a:off x="11044796" y="62808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/>
            <p:cNvSpPr/>
            <p:nvPr/>
          </p:nvSpPr>
          <p:spPr>
            <a:xfrm>
              <a:off x="11044796" y="635970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/>
            <p:cNvSpPr/>
            <p:nvPr/>
          </p:nvSpPr>
          <p:spPr>
            <a:xfrm>
              <a:off x="11044796" y="584812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/>
            <p:cNvSpPr/>
            <p:nvPr/>
          </p:nvSpPr>
          <p:spPr>
            <a:xfrm>
              <a:off x="10885844" y="630000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/>
            <p:cNvSpPr/>
            <p:nvPr/>
          </p:nvSpPr>
          <p:spPr>
            <a:xfrm>
              <a:off x="10885844" y="65137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/>
            <p:cNvSpPr/>
            <p:nvPr/>
          </p:nvSpPr>
          <p:spPr>
            <a:xfrm>
              <a:off x="11044796" y="59269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/>
            <p:cNvSpPr/>
            <p:nvPr/>
          </p:nvSpPr>
          <p:spPr>
            <a:xfrm>
              <a:off x="11044796" y="600589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/>
            <p:cNvSpPr/>
            <p:nvPr/>
          </p:nvSpPr>
          <p:spPr>
            <a:xfrm>
              <a:off x="11149888" y="5593947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/>
            <p:cNvSpPr/>
            <p:nvPr/>
          </p:nvSpPr>
          <p:spPr>
            <a:xfrm>
              <a:off x="11149888" y="5393457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/>
            <p:cNvSpPr/>
            <p:nvPr/>
          </p:nvSpPr>
          <p:spPr>
            <a:xfrm>
              <a:off x="11149888" y="5711132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/>
            <p:cNvSpPr/>
            <p:nvPr/>
          </p:nvSpPr>
          <p:spPr>
            <a:xfrm>
              <a:off x="11149888" y="5957514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/>
            <p:cNvSpPr/>
            <p:nvPr/>
          </p:nvSpPr>
          <p:spPr>
            <a:xfrm>
              <a:off x="11149888" y="6062774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/>
            <p:cNvSpPr/>
            <p:nvPr/>
          </p:nvSpPr>
          <p:spPr>
            <a:xfrm>
              <a:off x="11149888" y="6819464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/>
            <p:cNvSpPr/>
            <p:nvPr/>
          </p:nvSpPr>
          <p:spPr>
            <a:xfrm>
              <a:off x="11149888" y="6710728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11149888" y="6614538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11149888" y="6518320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/>
            <p:cNvSpPr/>
            <p:nvPr/>
          </p:nvSpPr>
          <p:spPr>
            <a:xfrm>
              <a:off x="11044796" y="643860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/>
            <p:cNvSpPr/>
            <p:nvPr/>
          </p:nvSpPr>
          <p:spPr>
            <a:xfrm>
              <a:off x="11044796" y="651747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/>
            <p:cNvSpPr/>
            <p:nvPr/>
          </p:nvSpPr>
          <p:spPr>
            <a:xfrm>
              <a:off x="11044796" y="65963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/>
            <p:cNvSpPr/>
            <p:nvPr/>
          </p:nvSpPr>
          <p:spPr>
            <a:xfrm>
              <a:off x="10147264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/>
            <p:cNvSpPr/>
            <p:nvPr/>
          </p:nvSpPr>
          <p:spPr>
            <a:xfrm>
              <a:off x="10147264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/>
            <p:cNvSpPr/>
            <p:nvPr/>
          </p:nvSpPr>
          <p:spPr>
            <a:xfrm>
              <a:off x="10147264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/>
            <p:cNvSpPr/>
            <p:nvPr/>
          </p:nvSpPr>
          <p:spPr>
            <a:xfrm>
              <a:off x="10147264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/>
            <p:cNvSpPr/>
            <p:nvPr/>
          </p:nvSpPr>
          <p:spPr>
            <a:xfrm>
              <a:off x="11351500" y="683028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/>
            <p:cNvSpPr/>
            <p:nvPr/>
          </p:nvSpPr>
          <p:spPr>
            <a:xfrm>
              <a:off x="11351500" y="6740851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/>
            <p:cNvSpPr/>
            <p:nvPr/>
          </p:nvSpPr>
          <p:spPr>
            <a:xfrm>
              <a:off x="11351500" y="6672298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/>
            <p:cNvSpPr/>
            <p:nvPr/>
          </p:nvSpPr>
          <p:spPr>
            <a:xfrm>
              <a:off x="11351500" y="654550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/>
            <p:cNvSpPr/>
            <p:nvPr/>
          </p:nvSpPr>
          <p:spPr>
            <a:xfrm>
              <a:off x="11351500" y="647621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/>
            <p:cNvSpPr/>
            <p:nvPr/>
          </p:nvSpPr>
          <p:spPr>
            <a:xfrm>
              <a:off x="11351500" y="640689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/>
            <p:cNvSpPr/>
            <p:nvPr/>
          </p:nvSpPr>
          <p:spPr>
            <a:xfrm>
              <a:off x="11351500" y="6337611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11351500" y="626832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11351500" y="6199034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/>
            <p:cNvSpPr/>
            <p:nvPr/>
          </p:nvSpPr>
          <p:spPr>
            <a:xfrm>
              <a:off x="11351500" y="612974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/>
            <p:cNvSpPr/>
            <p:nvPr/>
          </p:nvSpPr>
          <p:spPr>
            <a:xfrm>
              <a:off x="11351500" y="6060457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/>
            <p:cNvSpPr/>
            <p:nvPr/>
          </p:nvSpPr>
          <p:spPr>
            <a:xfrm>
              <a:off x="11351500" y="594838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/>
            <p:cNvSpPr/>
            <p:nvPr/>
          </p:nvSpPr>
          <p:spPr>
            <a:xfrm>
              <a:off x="11351500" y="5883534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/>
            <p:cNvSpPr/>
            <p:nvPr/>
          </p:nvSpPr>
          <p:spPr>
            <a:xfrm>
              <a:off x="11351500" y="581865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/>
            <p:cNvSpPr/>
            <p:nvPr/>
          </p:nvSpPr>
          <p:spPr>
            <a:xfrm>
              <a:off x="11351500" y="5683751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11351500" y="562036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11351500" y="555695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/>
            <p:cNvSpPr/>
            <p:nvPr/>
          </p:nvSpPr>
          <p:spPr>
            <a:xfrm>
              <a:off x="11351500" y="549357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/>
            <p:cNvSpPr/>
            <p:nvPr/>
          </p:nvSpPr>
          <p:spPr>
            <a:xfrm>
              <a:off x="11351500" y="521712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/>
            <p:cNvSpPr/>
            <p:nvPr/>
          </p:nvSpPr>
          <p:spPr>
            <a:xfrm>
              <a:off x="11351500" y="515224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/>
            <p:cNvSpPr/>
            <p:nvPr/>
          </p:nvSpPr>
          <p:spPr>
            <a:xfrm>
              <a:off x="11351500" y="5017345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/>
            <p:cNvSpPr/>
            <p:nvPr/>
          </p:nvSpPr>
          <p:spPr>
            <a:xfrm>
              <a:off x="11351500" y="495396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/>
            <p:cNvSpPr/>
            <p:nvPr/>
          </p:nvSpPr>
          <p:spPr>
            <a:xfrm>
              <a:off x="11351500" y="489057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/>
            <p:cNvSpPr/>
            <p:nvPr/>
          </p:nvSpPr>
          <p:spPr>
            <a:xfrm>
              <a:off x="11351500" y="4827169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/>
            <p:cNvSpPr/>
            <p:nvPr/>
          </p:nvSpPr>
          <p:spPr>
            <a:xfrm>
              <a:off x="11493179" y="51787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/>
            <p:cNvSpPr/>
            <p:nvPr/>
          </p:nvSpPr>
          <p:spPr>
            <a:xfrm>
              <a:off x="11493179" y="52547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/>
            <p:cNvSpPr/>
            <p:nvPr/>
          </p:nvSpPr>
          <p:spPr>
            <a:xfrm>
              <a:off x="11493179" y="53306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/>
            <p:cNvSpPr/>
            <p:nvPr/>
          </p:nvSpPr>
          <p:spPr>
            <a:xfrm>
              <a:off x="11493179" y="5406569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/>
            <p:cNvSpPr/>
            <p:nvPr/>
          </p:nvSpPr>
          <p:spPr>
            <a:xfrm>
              <a:off x="11493179" y="485260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/>
            <p:cNvSpPr/>
            <p:nvPr/>
          </p:nvSpPr>
          <p:spPr>
            <a:xfrm>
              <a:off x="11493179" y="4928530"/>
              <a:ext cx="69390" cy="64230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/>
            <p:cNvSpPr/>
            <p:nvPr/>
          </p:nvSpPr>
          <p:spPr>
            <a:xfrm>
              <a:off x="11493179" y="500443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/>
            <p:cNvSpPr/>
            <p:nvPr/>
          </p:nvSpPr>
          <p:spPr>
            <a:xfrm>
              <a:off x="11493179" y="508035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/>
            <p:cNvSpPr/>
            <p:nvPr/>
          </p:nvSpPr>
          <p:spPr>
            <a:xfrm>
              <a:off x="11493179" y="5482498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/>
            <p:cNvSpPr/>
            <p:nvPr/>
          </p:nvSpPr>
          <p:spPr>
            <a:xfrm>
              <a:off x="11493179" y="555842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/>
            <p:cNvSpPr/>
            <p:nvPr/>
          </p:nvSpPr>
          <p:spPr>
            <a:xfrm>
              <a:off x="11493179" y="563435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/>
            <p:cNvSpPr/>
            <p:nvPr/>
          </p:nvSpPr>
          <p:spPr>
            <a:xfrm>
              <a:off x="11493179" y="571028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/>
            <p:cNvSpPr/>
            <p:nvPr/>
          </p:nvSpPr>
          <p:spPr>
            <a:xfrm>
              <a:off x="11493179" y="578621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/>
            <p:cNvSpPr/>
            <p:nvPr/>
          </p:nvSpPr>
          <p:spPr>
            <a:xfrm>
              <a:off x="11493179" y="586214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/>
            <p:cNvSpPr/>
            <p:nvPr/>
          </p:nvSpPr>
          <p:spPr>
            <a:xfrm>
              <a:off x="11493179" y="59380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/>
            <p:cNvSpPr/>
            <p:nvPr/>
          </p:nvSpPr>
          <p:spPr>
            <a:xfrm>
              <a:off x="11493179" y="6014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/>
            <p:cNvSpPr/>
            <p:nvPr/>
          </p:nvSpPr>
          <p:spPr>
            <a:xfrm>
              <a:off x="11493179" y="61798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/>
            <p:cNvSpPr/>
            <p:nvPr/>
          </p:nvSpPr>
          <p:spPr>
            <a:xfrm>
              <a:off x="11493179" y="625577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/>
            <p:cNvSpPr/>
            <p:nvPr/>
          </p:nvSpPr>
          <p:spPr>
            <a:xfrm>
              <a:off x="11493179" y="6409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/>
            <p:cNvSpPr/>
            <p:nvPr/>
          </p:nvSpPr>
          <p:spPr>
            <a:xfrm>
              <a:off x="11493179" y="6488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/>
            <p:cNvSpPr/>
            <p:nvPr/>
          </p:nvSpPr>
          <p:spPr>
            <a:xfrm>
              <a:off x="11578346" y="50552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/>
            <p:cNvSpPr/>
            <p:nvPr/>
          </p:nvSpPr>
          <p:spPr>
            <a:xfrm>
              <a:off x="11578346" y="513122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/>
            <p:cNvSpPr/>
            <p:nvPr/>
          </p:nvSpPr>
          <p:spPr>
            <a:xfrm>
              <a:off x="11578346" y="5207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/>
            <p:cNvSpPr/>
            <p:nvPr/>
          </p:nvSpPr>
          <p:spPr>
            <a:xfrm>
              <a:off x="11578346" y="480834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/>
            <p:cNvSpPr/>
            <p:nvPr/>
          </p:nvSpPr>
          <p:spPr>
            <a:xfrm>
              <a:off x="11578346" y="488427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/>
            <p:cNvSpPr/>
            <p:nvPr/>
          </p:nvSpPr>
          <p:spPr>
            <a:xfrm>
              <a:off x="11578346" y="496020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/>
            <p:cNvSpPr/>
            <p:nvPr/>
          </p:nvSpPr>
          <p:spPr>
            <a:xfrm>
              <a:off x="11578346" y="52830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/>
            <p:cNvSpPr/>
            <p:nvPr/>
          </p:nvSpPr>
          <p:spPr>
            <a:xfrm>
              <a:off x="11578346" y="53590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/>
            <p:cNvSpPr/>
            <p:nvPr/>
          </p:nvSpPr>
          <p:spPr>
            <a:xfrm>
              <a:off x="11578346" y="54349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/>
            <p:cNvSpPr/>
            <p:nvPr/>
          </p:nvSpPr>
          <p:spPr>
            <a:xfrm>
              <a:off x="11578346" y="5685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/>
            <p:cNvSpPr/>
            <p:nvPr/>
          </p:nvSpPr>
          <p:spPr>
            <a:xfrm>
              <a:off x="11578346" y="5761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/>
            <p:cNvSpPr/>
            <p:nvPr/>
          </p:nvSpPr>
          <p:spPr>
            <a:xfrm>
              <a:off x="11578346" y="5837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/>
            <p:cNvSpPr/>
            <p:nvPr/>
          </p:nvSpPr>
          <p:spPr>
            <a:xfrm>
              <a:off x="11578346" y="551086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6" name="任意多边形: 形状 695"/>
            <p:cNvSpPr/>
            <p:nvPr/>
          </p:nvSpPr>
          <p:spPr>
            <a:xfrm>
              <a:off x="11578346" y="558679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7" name="任意多边形: 形状 696"/>
            <p:cNvSpPr/>
            <p:nvPr/>
          </p:nvSpPr>
          <p:spPr>
            <a:xfrm>
              <a:off x="11578346" y="595095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8" name="任意多边形: 形状 697"/>
            <p:cNvSpPr/>
            <p:nvPr/>
          </p:nvSpPr>
          <p:spPr>
            <a:xfrm>
              <a:off x="11578346" y="602688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9" name="任意多边形: 形状 698"/>
            <p:cNvSpPr/>
            <p:nvPr/>
          </p:nvSpPr>
          <p:spPr>
            <a:xfrm>
              <a:off x="11351500" y="464473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0" name="任意多边形: 形状 699"/>
            <p:cNvSpPr/>
            <p:nvPr/>
          </p:nvSpPr>
          <p:spPr>
            <a:xfrm>
              <a:off x="11351500" y="457985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1" name="任意多边形: 形状 700"/>
            <p:cNvSpPr/>
            <p:nvPr/>
          </p:nvSpPr>
          <p:spPr>
            <a:xfrm>
              <a:off x="11351500" y="4514975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/>
            <p:cNvSpPr/>
            <p:nvPr/>
          </p:nvSpPr>
          <p:spPr>
            <a:xfrm>
              <a:off x="11351500" y="438007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/>
            <p:cNvSpPr/>
            <p:nvPr/>
          </p:nvSpPr>
          <p:spPr>
            <a:xfrm>
              <a:off x="11351500" y="4316690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4" name="任意多边形: 形状 703"/>
            <p:cNvSpPr/>
            <p:nvPr/>
          </p:nvSpPr>
          <p:spPr>
            <a:xfrm>
              <a:off x="11351500" y="4253279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5" name="任意多边形: 形状 704"/>
            <p:cNvSpPr/>
            <p:nvPr/>
          </p:nvSpPr>
          <p:spPr>
            <a:xfrm>
              <a:off x="11351500" y="418989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6" name="任意多边形: 形状 705"/>
            <p:cNvSpPr/>
            <p:nvPr/>
          </p:nvSpPr>
          <p:spPr>
            <a:xfrm>
              <a:off x="11493179" y="3875103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7" name="任意多边形: 形状 706"/>
            <p:cNvSpPr/>
            <p:nvPr/>
          </p:nvSpPr>
          <p:spPr>
            <a:xfrm>
              <a:off x="11493179" y="395103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8" name="任意多边形: 形状 707"/>
            <p:cNvSpPr/>
            <p:nvPr/>
          </p:nvSpPr>
          <p:spPr>
            <a:xfrm>
              <a:off x="11493179" y="4026961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9" name="任意多边形: 形状 708"/>
            <p:cNvSpPr/>
            <p:nvPr/>
          </p:nvSpPr>
          <p:spPr>
            <a:xfrm>
              <a:off x="11493179" y="364290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/>
            <p:cNvSpPr/>
            <p:nvPr/>
          </p:nvSpPr>
          <p:spPr>
            <a:xfrm>
              <a:off x="11493179" y="371883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/>
            <p:cNvSpPr/>
            <p:nvPr/>
          </p:nvSpPr>
          <p:spPr>
            <a:xfrm>
              <a:off x="11493179" y="3794765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2" name="任意多边形: 形状 711"/>
            <p:cNvSpPr/>
            <p:nvPr/>
          </p:nvSpPr>
          <p:spPr>
            <a:xfrm>
              <a:off x="11493179" y="4102890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3" name="任意多边形: 形状 712"/>
            <p:cNvSpPr/>
            <p:nvPr/>
          </p:nvSpPr>
          <p:spPr>
            <a:xfrm>
              <a:off x="11493179" y="417882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4" name="任意多边形: 形状 713"/>
            <p:cNvSpPr/>
            <p:nvPr/>
          </p:nvSpPr>
          <p:spPr>
            <a:xfrm>
              <a:off x="11493179" y="425474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5" name="任意多边形: 形状 714"/>
            <p:cNvSpPr/>
            <p:nvPr/>
          </p:nvSpPr>
          <p:spPr>
            <a:xfrm>
              <a:off x="11493179" y="433067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6" name="任意多边形: 形状 715"/>
            <p:cNvSpPr/>
            <p:nvPr/>
          </p:nvSpPr>
          <p:spPr>
            <a:xfrm>
              <a:off x="11493179" y="440660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7" name="任意多边形: 形状 716"/>
            <p:cNvSpPr/>
            <p:nvPr/>
          </p:nvSpPr>
          <p:spPr>
            <a:xfrm>
              <a:off x="11493179" y="448253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8" name="任意多边形: 形状 717"/>
            <p:cNvSpPr/>
            <p:nvPr/>
          </p:nvSpPr>
          <p:spPr>
            <a:xfrm>
              <a:off x="11493179" y="455846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9" name="任意多边形: 形状 718"/>
            <p:cNvSpPr/>
            <p:nvPr/>
          </p:nvSpPr>
          <p:spPr>
            <a:xfrm>
              <a:off x="11493179" y="463439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0" name="任意多边形: 形状 719"/>
            <p:cNvSpPr/>
            <p:nvPr/>
          </p:nvSpPr>
          <p:spPr>
            <a:xfrm>
              <a:off x="11493179" y="471032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1" name="任意多边形: 形状 720"/>
            <p:cNvSpPr/>
            <p:nvPr/>
          </p:nvSpPr>
          <p:spPr>
            <a:xfrm>
              <a:off x="11578346" y="375164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2" name="任意多边形: 形状 721"/>
            <p:cNvSpPr/>
            <p:nvPr/>
          </p:nvSpPr>
          <p:spPr>
            <a:xfrm>
              <a:off x="11578346" y="38275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3" name="任意多边形: 形状 722"/>
            <p:cNvSpPr/>
            <p:nvPr/>
          </p:nvSpPr>
          <p:spPr>
            <a:xfrm>
              <a:off x="11578346" y="39035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4" name="任意多边形: 形状 723"/>
            <p:cNvSpPr/>
            <p:nvPr/>
          </p:nvSpPr>
          <p:spPr>
            <a:xfrm>
              <a:off x="11578346" y="397943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5" name="任意多边形: 形状 724"/>
            <p:cNvSpPr/>
            <p:nvPr/>
          </p:nvSpPr>
          <p:spPr>
            <a:xfrm>
              <a:off x="11578346" y="4055360"/>
              <a:ext cx="69390" cy="64230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/>
            <p:cNvSpPr/>
            <p:nvPr/>
          </p:nvSpPr>
          <p:spPr>
            <a:xfrm>
              <a:off x="11578346" y="413126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/>
            <p:cNvSpPr/>
            <p:nvPr/>
          </p:nvSpPr>
          <p:spPr>
            <a:xfrm>
              <a:off x="11578346" y="438154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8" name="任意多边形: 形状 727"/>
            <p:cNvSpPr/>
            <p:nvPr/>
          </p:nvSpPr>
          <p:spPr>
            <a:xfrm>
              <a:off x="11578346" y="445747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9" name="任意多边形: 形状 728"/>
            <p:cNvSpPr/>
            <p:nvPr/>
          </p:nvSpPr>
          <p:spPr>
            <a:xfrm>
              <a:off x="11578346" y="453340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0" name="任意多边形: 形状 729"/>
            <p:cNvSpPr/>
            <p:nvPr/>
          </p:nvSpPr>
          <p:spPr>
            <a:xfrm>
              <a:off x="11578346" y="420719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1" name="任意多边形: 形状 730"/>
            <p:cNvSpPr/>
            <p:nvPr/>
          </p:nvSpPr>
          <p:spPr>
            <a:xfrm>
              <a:off x="11578346" y="428311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2" name="任意多边形: 形状 731"/>
            <p:cNvSpPr/>
            <p:nvPr/>
          </p:nvSpPr>
          <p:spPr>
            <a:xfrm>
              <a:off x="11578346" y="46472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3" name="任意多边形: 形状 732"/>
            <p:cNvSpPr/>
            <p:nvPr/>
          </p:nvSpPr>
          <p:spPr>
            <a:xfrm>
              <a:off x="11578346" y="47232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/>
            <p:cNvSpPr/>
            <p:nvPr/>
          </p:nvSpPr>
          <p:spPr>
            <a:xfrm>
              <a:off x="11351500" y="349695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/>
            <p:cNvSpPr/>
            <p:nvPr/>
          </p:nvSpPr>
          <p:spPr>
            <a:xfrm>
              <a:off x="11351500" y="343207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6" name="任意多边形: 形状 735"/>
            <p:cNvSpPr/>
            <p:nvPr/>
          </p:nvSpPr>
          <p:spPr>
            <a:xfrm>
              <a:off x="11351500" y="336722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7" name="任意多边形: 形状 736"/>
            <p:cNvSpPr/>
            <p:nvPr/>
          </p:nvSpPr>
          <p:spPr>
            <a:xfrm>
              <a:off x="11351500" y="3232321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8" name="任意多边形: 形状 737"/>
            <p:cNvSpPr/>
            <p:nvPr/>
          </p:nvSpPr>
          <p:spPr>
            <a:xfrm>
              <a:off x="11351500" y="3168910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9" name="任意多边形: 形状 738"/>
            <p:cNvSpPr/>
            <p:nvPr/>
          </p:nvSpPr>
          <p:spPr>
            <a:xfrm>
              <a:off x="11351500" y="3105527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0" name="任意多边形: 形状 739"/>
            <p:cNvSpPr/>
            <p:nvPr/>
          </p:nvSpPr>
          <p:spPr>
            <a:xfrm>
              <a:off x="11351500" y="3042117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1" name="任意多边形: 形状 740"/>
            <p:cNvSpPr/>
            <p:nvPr/>
          </p:nvSpPr>
          <p:spPr>
            <a:xfrm>
              <a:off x="11351500" y="3752012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/>
            <p:cNvSpPr/>
            <p:nvPr/>
          </p:nvSpPr>
          <p:spPr>
            <a:xfrm>
              <a:off x="11351500" y="368862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/>
            <p:cNvSpPr/>
            <p:nvPr/>
          </p:nvSpPr>
          <p:spPr>
            <a:xfrm>
              <a:off x="11351500" y="362521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4" name="任意多边形: 形状 743"/>
            <p:cNvSpPr/>
            <p:nvPr/>
          </p:nvSpPr>
          <p:spPr>
            <a:xfrm>
              <a:off x="11351500" y="356183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5" name="任意多边形: 形状 744"/>
            <p:cNvSpPr/>
            <p:nvPr/>
          </p:nvSpPr>
          <p:spPr>
            <a:xfrm>
              <a:off x="11351500" y="400486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6" name="任意多边形: 形状 745"/>
            <p:cNvSpPr/>
            <p:nvPr/>
          </p:nvSpPr>
          <p:spPr>
            <a:xfrm>
              <a:off x="11351500" y="3941481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7" name="任意多边形: 形状 746"/>
            <p:cNvSpPr/>
            <p:nvPr/>
          </p:nvSpPr>
          <p:spPr>
            <a:xfrm>
              <a:off x="11351500" y="3878070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8" name="任意多边形: 形状 747"/>
            <p:cNvSpPr/>
            <p:nvPr/>
          </p:nvSpPr>
          <p:spPr>
            <a:xfrm>
              <a:off x="12019194" y="62040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9" name="任意多边形: 形状 748"/>
            <p:cNvSpPr/>
            <p:nvPr/>
          </p:nvSpPr>
          <p:spPr>
            <a:xfrm>
              <a:off x="12019194" y="627996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/>
            <p:cNvSpPr/>
            <p:nvPr/>
          </p:nvSpPr>
          <p:spPr>
            <a:xfrm>
              <a:off x="12019194" y="635589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/>
            <p:cNvSpPr/>
            <p:nvPr/>
          </p:nvSpPr>
          <p:spPr>
            <a:xfrm>
              <a:off x="12019194" y="5956525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2" name="任意多边形: 形状 751"/>
            <p:cNvSpPr/>
            <p:nvPr/>
          </p:nvSpPr>
          <p:spPr>
            <a:xfrm>
              <a:off x="12019194" y="603245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3" name="任意多边形: 形状 752"/>
            <p:cNvSpPr/>
            <p:nvPr/>
          </p:nvSpPr>
          <p:spPr>
            <a:xfrm>
              <a:off x="12019194" y="610838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4" name="任意多边形: 形状 753"/>
            <p:cNvSpPr/>
            <p:nvPr/>
          </p:nvSpPr>
          <p:spPr>
            <a:xfrm>
              <a:off x="12019194" y="643182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5" name="任意多边形: 形状 754"/>
            <p:cNvSpPr/>
            <p:nvPr/>
          </p:nvSpPr>
          <p:spPr>
            <a:xfrm>
              <a:off x="12019194" y="650775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6" name="任意多边形: 形状 755"/>
            <p:cNvSpPr/>
            <p:nvPr/>
          </p:nvSpPr>
          <p:spPr>
            <a:xfrm>
              <a:off x="12019194" y="658368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7" name="任意多边形: 形状 756"/>
            <p:cNvSpPr/>
            <p:nvPr/>
          </p:nvSpPr>
          <p:spPr>
            <a:xfrm>
              <a:off x="12019194" y="665961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/>
            <p:cNvSpPr/>
            <p:nvPr/>
          </p:nvSpPr>
          <p:spPr>
            <a:xfrm>
              <a:off x="12019194" y="673553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/>
            <p:cNvSpPr/>
            <p:nvPr/>
          </p:nvSpPr>
          <p:spPr>
            <a:xfrm>
              <a:off x="12019194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0" name="任意多边形: 形状 759"/>
            <p:cNvSpPr/>
            <p:nvPr/>
          </p:nvSpPr>
          <p:spPr>
            <a:xfrm>
              <a:off x="11351500" y="381468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1" name="任意多边形: 形状 760"/>
            <p:cNvSpPr/>
            <p:nvPr/>
          </p:nvSpPr>
          <p:spPr>
            <a:xfrm>
              <a:off x="11493179" y="272735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2" name="任意多边形: 形状 761"/>
            <p:cNvSpPr/>
            <p:nvPr/>
          </p:nvSpPr>
          <p:spPr>
            <a:xfrm>
              <a:off x="11493179" y="28032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3" name="任意多边形: 形状 762"/>
            <p:cNvSpPr/>
            <p:nvPr/>
          </p:nvSpPr>
          <p:spPr>
            <a:xfrm>
              <a:off x="11493179" y="287920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4" name="任意多边形: 形状 763"/>
            <p:cNvSpPr/>
            <p:nvPr/>
          </p:nvSpPr>
          <p:spPr>
            <a:xfrm>
              <a:off x="11493179" y="29551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5" name="任意多边形: 形状 764"/>
            <p:cNvSpPr/>
            <p:nvPr/>
          </p:nvSpPr>
          <p:spPr>
            <a:xfrm>
              <a:off x="11493179" y="303106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/>
            <p:cNvSpPr/>
            <p:nvPr/>
          </p:nvSpPr>
          <p:spPr>
            <a:xfrm>
              <a:off x="11493179" y="310696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/>
            <p:cNvSpPr/>
            <p:nvPr/>
          </p:nvSpPr>
          <p:spPr>
            <a:xfrm>
              <a:off x="11493179" y="318289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8" name="任意多边形: 形状 767"/>
            <p:cNvSpPr/>
            <p:nvPr/>
          </p:nvSpPr>
          <p:spPr>
            <a:xfrm>
              <a:off x="11493179" y="3258826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9" name="任意多边形: 形状 768"/>
            <p:cNvSpPr/>
            <p:nvPr/>
          </p:nvSpPr>
          <p:spPr>
            <a:xfrm>
              <a:off x="11493179" y="333475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0" name="任意多边形: 形状 769"/>
            <p:cNvSpPr/>
            <p:nvPr/>
          </p:nvSpPr>
          <p:spPr>
            <a:xfrm>
              <a:off x="11493179" y="341068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1" name="任意多边形: 形状 770"/>
            <p:cNvSpPr/>
            <p:nvPr/>
          </p:nvSpPr>
          <p:spPr>
            <a:xfrm>
              <a:off x="11493179" y="348661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2" name="任意多边形: 形状 771"/>
            <p:cNvSpPr/>
            <p:nvPr/>
          </p:nvSpPr>
          <p:spPr>
            <a:xfrm>
              <a:off x="11493179" y="356254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3" name="任意多边形: 形状 772"/>
            <p:cNvSpPr/>
            <p:nvPr/>
          </p:nvSpPr>
          <p:spPr>
            <a:xfrm>
              <a:off x="11578346" y="26038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4" name="任意多边形: 形状 773"/>
            <p:cNvSpPr/>
            <p:nvPr/>
          </p:nvSpPr>
          <p:spPr>
            <a:xfrm>
              <a:off x="11578346" y="267979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5" name="任意多边形: 形状 774"/>
            <p:cNvSpPr/>
            <p:nvPr/>
          </p:nvSpPr>
          <p:spPr>
            <a:xfrm>
              <a:off x="11578346" y="275572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6" name="任意多边形: 形状 775"/>
            <p:cNvSpPr/>
            <p:nvPr/>
          </p:nvSpPr>
          <p:spPr>
            <a:xfrm>
              <a:off x="11578346" y="283165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7" name="任意多边形: 形状 776"/>
            <p:cNvSpPr/>
            <p:nvPr/>
          </p:nvSpPr>
          <p:spPr>
            <a:xfrm>
              <a:off x="11578346" y="29075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8" name="任意多边形: 形状 777"/>
            <p:cNvSpPr/>
            <p:nvPr/>
          </p:nvSpPr>
          <p:spPr>
            <a:xfrm>
              <a:off x="11578346" y="298350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9" name="任意多边形: 形状 778"/>
            <p:cNvSpPr/>
            <p:nvPr/>
          </p:nvSpPr>
          <p:spPr>
            <a:xfrm>
              <a:off x="11578346" y="3233761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0" name="任意多边形: 形状 779"/>
            <p:cNvSpPr/>
            <p:nvPr/>
          </p:nvSpPr>
          <p:spPr>
            <a:xfrm>
              <a:off x="11578346" y="3309690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1" name="任意多边形: 形状 780"/>
            <p:cNvSpPr/>
            <p:nvPr/>
          </p:nvSpPr>
          <p:spPr>
            <a:xfrm>
              <a:off x="11578346" y="338562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2" name="任意多边形: 形状 781"/>
            <p:cNvSpPr/>
            <p:nvPr/>
          </p:nvSpPr>
          <p:spPr>
            <a:xfrm>
              <a:off x="11578346" y="30594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3" name="任意多边形: 形状 782"/>
            <p:cNvSpPr/>
            <p:nvPr/>
          </p:nvSpPr>
          <p:spPr>
            <a:xfrm>
              <a:off x="11578346" y="313536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4" name="任意多边形: 形状 783"/>
            <p:cNvSpPr/>
            <p:nvPr/>
          </p:nvSpPr>
          <p:spPr>
            <a:xfrm>
              <a:off x="11578346" y="349952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5" name="任意多边形: 形状 784"/>
            <p:cNvSpPr/>
            <p:nvPr/>
          </p:nvSpPr>
          <p:spPr>
            <a:xfrm>
              <a:off x="11578346" y="357545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6" name="任意多边形: 形状 785"/>
            <p:cNvSpPr/>
            <p:nvPr/>
          </p:nvSpPr>
          <p:spPr>
            <a:xfrm>
              <a:off x="11578346" y="610281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7" name="任意多边形: 形状 786"/>
            <p:cNvSpPr/>
            <p:nvPr/>
          </p:nvSpPr>
          <p:spPr>
            <a:xfrm>
              <a:off x="11578346" y="617874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8" name="任意多边形: 形状 787"/>
            <p:cNvSpPr/>
            <p:nvPr/>
          </p:nvSpPr>
          <p:spPr>
            <a:xfrm>
              <a:off x="11578346" y="62863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9" name="任意多边形: 形状 788"/>
            <p:cNvSpPr/>
            <p:nvPr/>
          </p:nvSpPr>
          <p:spPr>
            <a:xfrm>
              <a:off x="11578346" y="63652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0" name="任意多边形: 形状 789"/>
            <p:cNvSpPr/>
            <p:nvPr/>
          </p:nvSpPr>
          <p:spPr>
            <a:xfrm>
              <a:off x="11493179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1" name="任意多边形: 形状 790"/>
            <p:cNvSpPr/>
            <p:nvPr/>
          </p:nvSpPr>
          <p:spPr>
            <a:xfrm>
              <a:off x="11493179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2" name="任意多边形: 形状 791"/>
            <p:cNvSpPr/>
            <p:nvPr/>
          </p:nvSpPr>
          <p:spPr>
            <a:xfrm>
              <a:off x="11493179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3" name="任意多边形: 形状 792"/>
            <p:cNvSpPr/>
            <p:nvPr/>
          </p:nvSpPr>
          <p:spPr>
            <a:xfrm>
              <a:off x="11493179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4" name="任意多边形: 形状 793"/>
            <p:cNvSpPr/>
            <p:nvPr/>
          </p:nvSpPr>
          <p:spPr>
            <a:xfrm>
              <a:off x="11578346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5" name="任意多边形: 形状 794"/>
            <p:cNvSpPr/>
            <p:nvPr/>
          </p:nvSpPr>
          <p:spPr>
            <a:xfrm>
              <a:off x="11578346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6" name="任意多边形: 形状 795"/>
            <p:cNvSpPr/>
            <p:nvPr/>
          </p:nvSpPr>
          <p:spPr>
            <a:xfrm>
              <a:off x="11578346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7" name="任意多边形: 形状 796"/>
            <p:cNvSpPr/>
            <p:nvPr/>
          </p:nvSpPr>
          <p:spPr>
            <a:xfrm>
              <a:off x="11578346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8" name="任意多边形: 形状 797"/>
            <p:cNvSpPr/>
            <p:nvPr/>
          </p:nvSpPr>
          <p:spPr>
            <a:xfrm>
              <a:off x="10885875" y="6765040"/>
              <a:ext cx="211101" cy="116959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9" name="任意多边形: 形状 798"/>
            <p:cNvSpPr/>
            <p:nvPr/>
          </p:nvSpPr>
          <p:spPr>
            <a:xfrm>
              <a:off x="10893472" y="6717256"/>
              <a:ext cx="207682" cy="55950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0" name="任意多边形: 形状 799"/>
            <p:cNvSpPr/>
            <p:nvPr/>
          </p:nvSpPr>
          <p:spPr>
            <a:xfrm>
              <a:off x="10893472" y="6675236"/>
              <a:ext cx="207682" cy="55950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1" name="任意多边形: 形状 800"/>
            <p:cNvSpPr/>
            <p:nvPr/>
          </p:nvSpPr>
          <p:spPr>
            <a:xfrm>
              <a:off x="11149064" y="5105424"/>
              <a:ext cx="125110" cy="11585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2" name="任意多边形: 形状 801"/>
            <p:cNvSpPr/>
            <p:nvPr/>
          </p:nvSpPr>
          <p:spPr>
            <a:xfrm>
              <a:off x="11149064" y="5467069"/>
              <a:ext cx="125110" cy="11585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3" name="任意多边形: 形状 802"/>
            <p:cNvSpPr/>
            <p:nvPr/>
          </p:nvSpPr>
          <p:spPr>
            <a:xfrm>
              <a:off x="12019133" y="3529283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4" name="任意多边形: 形状 803"/>
            <p:cNvSpPr/>
            <p:nvPr/>
          </p:nvSpPr>
          <p:spPr>
            <a:xfrm>
              <a:off x="12019133" y="362208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5" name="任意多边形: 形状 804"/>
            <p:cNvSpPr/>
            <p:nvPr/>
          </p:nvSpPr>
          <p:spPr>
            <a:xfrm>
              <a:off x="12019133" y="371485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6" name="任意多边形: 形状 805"/>
            <p:cNvSpPr/>
            <p:nvPr/>
          </p:nvSpPr>
          <p:spPr>
            <a:xfrm>
              <a:off x="12019133" y="380765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7" name="任意多边形: 形状 806"/>
            <p:cNvSpPr/>
            <p:nvPr/>
          </p:nvSpPr>
          <p:spPr>
            <a:xfrm>
              <a:off x="12019133" y="390045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8" name="任意多边形: 形状 807"/>
            <p:cNvSpPr/>
            <p:nvPr/>
          </p:nvSpPr>
          <p:spPr>
            <a:xfrm>
              <a:off x="12019133" y="399322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9" name="任意多边形: 形状 808"/>
            <p:cNvSpPr/>
            <p:nvPr/>
          </p:nvSpPr>
          <p:spPr>
            <a:xfrm>
              <a:off x="12019133" y="4086020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0" name="任意多边形: 形状 809"/>
            <p:cNvSpPr/>
            <p:nvPr/>
          </p:nvSpPr>
          <p:spPr>
            <a:xfrm>
              <a:off x="12019133" y="4178820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1" name="任意多边形: 形状 810"/>
            <p:cNvSpPr/>
            <p:nvPr/>
          </p:nvSpPr>
          <p:spPr>
            <a:xfrm>
              <a:off x="11782429" y="2529716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34 h 194291"/>
                <a:gd name="connsiteX6" fmla="*/ 117325 w 134192"/>
                <a:gd name="connsiteY6" fmla="*/ 157211 h 194291"/>
                <a:gd name="connsiteX7" fmla="*/ 117325 w 134192"/>
                <a:gd name="connsiteY7" fmla="*/ 124491 h 194291"/>
                <a:gd name="connsiteX8" fmla="*/ 16934 w 134192"/>
                <a:gd name="connsiteY8" fmla="*/ 37148 h 194291"/>
                <a:gd name="connsiteX9" fmla="*/ 16934 w 134192"/>
                <a:gd name="connsiteY9" fmla="*/ 69834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34"/>
                  </a:moveTo>
                  <a:lnTo>
                    <a:pt x="117325" y="157211"/>
                  </a:lnTo>
                  <a:lnTo>
                    <a:pt x="117325" y="124491"/>
                  </a:lnTo>
                  <a:lnTo>
                    <a:pt x="16934" y="37148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2" name="任意多边形: 形状 811"/>
            <p:cNvSpPr/>
            <p:nvPr/>
          </p:nvSpPr>
          <p:spPr>
            <a:xfrm>
              <a:off x="11782429" y="2622514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24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24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3" name="任意多边形: 形状 812"/>
            <p:cNvSpPr/>
            <p:nvPr/>
          </p:nvSpPr>
          <p:spPr>
            <a:xfrm>
              <a:off x="11782429" y="2715285"/>
              <a:ext cx="121143" cy="162454"/>
            </a:xfrm>
            <a:custGeom>
              <a:avLst/>
              <a:gdLst>
                <a:gd name="connsiteX0" fmla="*/ 134192 w 134192"/>
                <a:gd name="connsiteY0" fmla="*/ 194326 h 194325"/>
                <a:gd name="connsiteX1" fmla="*/ 0 w 134192"/>
                <a:gd name="connsiteY1" fmla="*/ 77541 h 194325"/>
                <a:gd name="connsiteX2" fmla="*/ 0 w 134192"/>
                <a:gd name="connsiteY2" fmla="*/ 0 h 194325"/>
                <a:gd name="connsiteX3" fmla="*/ 134192 w 134192"/>
                <a:gd name="connsiteY3" fmla="*/ 116785 h 194325"/>
                <a:gd name="connsiteX4" fmla="*/ 134192 w 134192"/>
                <a:gd name="connsiteY4" fmla="*/ 194326 h 194325"/>
                <a:gd name="connsiteX5" fmla="*/ 16934 w 134192"/>
                <a:gd name="connsiteY5" fmla="*/ 69834 h 194325"/>
                <a:gd name="connsiteX6" fmla="*/ 117325 w 134192"/>
                <a:gd name="connsiteY6" fmla="*/ 157178 h 194325"/>
                <a:gd name="connsiteX7" fmla="*/ 117325 w 134192"/>
                <a:gd name="connsiteY7" fmla="*/ 124491 h 194325"/>
                <a:gd name="connsiteX8" fmla="*/ 16934 w 134192"/>
                <a:gd name="connsiteY8" fmla="*/ 37148 h 194325"/>
                <a:gd name="connsiteX9" fmla="*/ 16934 w 134192"/>
                <a:gd name="connsiteY9" fmla="*/ 69834 h 19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325">
                  <a:moveTo>
                    <a:pt x="134192" y="194326"/>
                  </a:moveTo>
                  <a:lnTo>
                    <a:pt x="0" y="77541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326"/>
                  </a:lnTo>
                  <a:close/>
                  <a:moveTo>
                    <a:pt x="16934" y="69834"/>
                  </a:moveTo>
                  <a:lnTo>
                    <a:pt x="117325" y="157178"/>
                  </a:lnTo>
                  <a:lnTo>
                    <a:pt x="117325" y="124491"/>
                  </a:lnTo>
                  <a:lnTo>
                    <a:pt x="16934" y="37148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4" name="任意多边形: 形状 813"/>
            <p:cNvSpPr/>
            <p:nvPr/>
          </p:nvSpPr>
          <p:spPr>
            <a:xfrm>
              <a:off x="11782429" y="2900883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58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58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5" name="任意多边形: 形状 814"/>
            <p:cNvSpPr/>
            <p:nvPr/>
          </p:nvSpPr>
          <p:spPr>
            <a:xfrm>
              <a:off x="11782429" y="2993683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24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24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6" name="任意多边形: 形状 815"/>
            <p:cNvSpPr/>
            <p:nvPr/>
          </p:nvSpPr>
          <p:spPr>
            <a:xfrm>
              <a:off x="11782429" y="3142969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34 h 194291"/>
                <a:gd name="connsiteX6" fmla="*/ 117325 w 134192"/>
                <a:gd name="connsiteY6" fmla="*/ 157178 h 194291"/>
                <a:gd name="connsiteX7" fmla="*/ 117325 w 134192"/>
                <a:gd name="connsiteY7" fmla="*/ 124458 h 194291"/>
                <a:gd name="connsiteX8" fmla="*/ 16934 w 134192"/>
                <a:gd name="connsiteY8" fmla="*/ 37114 h 194291"/>
                <a:gd name="connsiteX9" fmla="*/ 16934 w 134192"/>
                <a:gd name="connsiteY9" fmla="*/ 69834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34"/>
                  </a:moveTo>
                  <a:lnTo>
                    <a:pt x="117325" y="157178"/>
                  </a:lnTo>
                  <a:lnTo>
                    <a:pt x="117325" y="124458"/>
                  </a:lnTo>
                  <a:lnTo>
                    <a:pt x="16934" y="37114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7" name="任意多边形: 形状 816"/>
            <p:cNvSpPr/>
            <p:nvPr/>
          </p:nvSpPr>
          <p:spPr>
            <a:xfrm>
              <a:off x="12019133" y="4271618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8" name="任意多边形: 形状 817"/>
            <p:cNvSpPr/>
            <p:nvPr/>
          </p:nvSpPr>
          <p:spPr>
            <a:xfrm>
              <a:off x="12019133" y="4364389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9" name="任意多边形: 形状 818"/>
            <p:cNvSpPr/>
            <p:nvPr/>
          </p:nvSpPr>
          <p:spPr>
            <a:xfrm>
              <a:off x="12019133" y="4457187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0" name="任意多边形: 形状 819"/>
            <p:cNvSpPr/>
            <p:nvPr/>
          </p:nvSpPr>
          <p:spPr>
            <a:xfrm>
              <a:off x="12019133" y="4549987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1" name="任意多边形: 形状 820"/>
            <p:cNvSpPr/>
            <p:nvPr/>
          </p:nvSpPr>
          <p:spPr>
            <a:xfrm>
              <a:off x="12019133" y="4642786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2" name="任意多边形: 形状 821"/>
            <p:cNvSpPr/>
            <p:nvPr/>
          </p:nvSpPr>
          <p:spPr>
            <a:xfrm>
              <a:off x="12019133" y="4735556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3" name="任意多边形: 形状 822"/>
            <p:cNvSpPr/>
            <p:nvPr/>
          </p:nvSpPr>
          <p:spPr>
            <a:xfrm>
              <a:off x="12019133" y="4828355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4" name="任意多边形: 形状 823"/>
            <p:cNvSpPr/>
            <p:nvPr/>
          </p:nvSpPr>
          <p:spPr>
            <a:xfrm>
              <a:off x="12019133" y="4921155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5" name="任意多边形: 形状 824"/>
            <p:cNvSpPr/>
            <p:nvPr/>
          </p:nvSpPr>
          <p:spPr>
            <a:xfrm>
              <a:off x="12019133" y="5013953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6" name="任意多边形: 形状 825"/>
            <p:cNvSpPr/>
            <p:nvPr/>
          </p:nvSpPr>
          <p:spPr>
            <a:xfrm>
              <a:off x="12019133" y="5106724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7" name="任意多边形: 形状 826"/>
            <p:cNvSpPr/>
            <p:nvPr/>
          </p:nvSpPr>
          <p:spPr>
            <a:xfrm>
              <a:off x="12019133" y="5199524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8" name="任意多边形: 形状 827"/>
            <p:cNvSpPr/>
            <p:nvPr/>
          </p:nvSpPr>
          <p:spPr>
            <a:xfrm>
              <a:off x="12019133" y="529232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9" name="任意多边形: 形状 828"/>
            <p:cNvSpPr/>
            <p:nvPr/>
          </p:nvSpPr>
          <p:spPr>
            <a:xfrm>
              <a:off x="12019133" y="537780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0" name="任意多边形: 形状 829"/>
            <p:cNvSpPr/>
            <p:nvPr/>
          </p:nvSpPr>
          <p:spPr>
            <a:xfrm>
              <a:off x="12019133" y="547060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1" name="任意多边形: 形状 830"/>
            <p:cNvSpPr/>
            <p:nvPr/>
          </p:nvSpPr>
          <p:spPr>
            <a:xfrm>
              <a:off x="12019133" y="5563400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2" name="任意多边形: 形状 831"/>
            <p:cNvSpPr/>
            <p:nvPr/>
          </p:nvSpPr>
          <p:spPr>
            <a:xfrm>
              <a:off x="12019133" y="565617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3" name="任意多边形: 形状 832"/>
            <p:cNvSpPr/>
            <p:nvPr/>
          </p:nvSpPr>
          <p:spPr>
            <a:xfrm>
              <a:off x="12019133" y="5748970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34" name="组合 833"/>
            <p:cNvGrpSpPr/>
            <p:nvPr userDrawn="1"/>
          </p:nvGrpSpPr>
          <p:grpSpPr>
            <a:xfrm>
              <a:off x="9705009" y="5493575"/>
              <a:ext cx="102010" cy="1388424"/>
              <a:chOff x="9920386" y="5493575"/>
              <a:chExt cx="102010" cy="1388424"/>
            </a:xfrm>
            <a:grpFill/>
          </p:grpSpPr>
          <p:sp>
            <p:nvSpPr>
              <p:cNvPr id="835" name="任意多边形: 形状 834"/>
              <p:cNvSpPr/>
              <p:nvPr/>
            </p:nvSpPr>
            <p:spPr>
              <a:xfrm>
                <a:off x="9920386" y="683028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6" name="任意多边形: 形状 835"/>
              <p:cNvSpPr/>
              <p:nvPr/>
            </p:nvSpPr>
            <p:spPr>
              <a:xfrm>
                <a:off x="9920386" y="6740851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7" name="任意多边形: 形状 836"/>
              <p:cNvSpPr/>
              <p:nvPr/>
            </p:nvSpPr>
            <p:spPr>
              <a:xfrm>
                <a:off x="9920386" y="6672298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8" name="任意多边形: 形状 837"/>
              <p:cNvSpPr/>
              <p:nvPr/>
            </p:nvSpPr>
            <p:spPr>
              <a:xfrm>
                <a:off x="9920386" y="654550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9" name="任意多边形: 形状 838"/>
              <p:cNvSpPr/>
              <p:nvPr/>
            </p:nvSpPr>
            <p:spPr>
              <a:xfrm>
                <a:off x="9920386" y="647621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0" name="任意多边形: 形状 839"/>
              <p:cNvSpPr/>
              <p:nvPr/>
            </p:nvSpPr>
            <p:spPr>
              <a:xfrm>
                <a:off x="9920386" y="640689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1" name="任意多边形: 形状 840"/>
              <p:cNvSpPr/>
              <p:nvPr/>
            </p:nvSpPr>
            <p:spPr>
              <a:xfrm>
                <a:off x="9920386" y="633761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2" name="任意多边形: 形状 841"/>
              <p:cNvSpPr/>
              <p:nvPr/>
            </p:nvSpPr>
            <p:spPr>
              <a:xfrm>
                <a:off x="9920386" y="6268322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3" name="任意多边形: 形状 842"/>
              <p:cNvSpPr/>
              <p:nvPr/>
            </p:nvSpPr>
            <p:spPr>
              <a:xfrm>
                <a:off x="9920386" y="61990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4" name="任意多边形: 形状 843"/>
              <p:cNvSpPr/>
              <p:nvPr/>
            </p:nvSpPr>
            <p:spPr>
              <a:xfrm>
                <a:off x="9920386" y="612974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5" name="任意多边形: 形状 844"/>
              <p:cNvSpPr/>
              <p:nvPr/>
            </p:nvSpPr>
            <p:spPr>
              <a:xfrm>
                <a:off x="9920386" y="6060457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6" name="任意多边形: 形状 845"/>
              <p:cNvSpPr/>
              <p:nvPr/>
            </p:nvSpPr>
            <p:spPr>
              <a:xfrm>
                <a:off x="9920386" y="5948386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7" name="任意多边形: 形状 846"/>
              <p:cNvSpPr/>
              <p:nvPr/>
            </p:nvSpPr>
            <p:spPr>
              <a:xfrm>
                <a:off x="9920386" y="58835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8" name="任意多边形: 形状 847"/>
              <p:cNvSpPr/>
              <p:nvPr/>
            </p:nvSpPr>
            <p:spPr>
              <a:xfrm>
                <a:off x="9920386" y="5818654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9" name="任意多边形: 形状 848"/>
              <p:cNvSpPr/>
              <p:nvPr/>
            </p:nvSpPr>
            <p:spPr>
              <a:xfrm>
                <a:off x="9920386" y="568375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0" name="任意多边形: 形状 849"/>
              <p:cNvSpPr/>
              <p:nvPr/>
            </p:nvSpPr>
            <p:spPr>
              <a:xfrm>
                <a:off x="9920386" y="562036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1" name="任意多边形: 形状 850"/>
              <p:cNvSpPr/>
              <p:nvPr/>
            </p:nvSpPr>
            <p:spPr>
              <a:xfrm>
                <a:off x="9920386" y="555695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2" name="任意多边形: 形状 851"/>
              <p:cNvSpPr/>
              <p:nvPr/>
            </p:nvSpPr>
            <p:spPr>
              <a:xfrm>
                <a:off x="9920386" y="549357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830049" y="3394084"/>
            <a:ext cx="863475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zh-CN" altLang="en-US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830049" y="3097813"/>
            <a:ext cx="863475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830049" y="958247"/>
            <a:ext cx="8634752" cy="211271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defRPr>
            </a:lvl1pPr>
          </a:lstStyle>
          <a:p>
            <a:pPr marL="0" lvl="0" algn="ctr">
              <a:lnSpc>
                <a:spcPct val="100000"/>
              </a:lnSpc>
            </a:pPr>
            <a:r>
              <a:rPr lang="zh-CN" altLang="en-US" dirty="0"/>
              <a:t>结束语</a:t>
            </a:r>
            <a:endParaRPr lang="zh-CN" altLang="en-US" dirty="0"/>
          </a:p>
        </p:txBody>
      </p:sp>
      <p:pic>
        <p:nvPicPr>
          <p:cNvPr id="1721" name="图片 17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545931"/>
            <a:ext cx="2001252" cy="3530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29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4175787" y="908720"/>
            <a:ext cx="7391797" cy="5688632"/>
          </a:xfrm>
        </p:spPr>
        <p:txBody>
          <a:bodyPr>
            <a:normAutofit/>
          </a:bodyPr>
          <a:lstStyle>
            <a:lvl1pPr marL="342900" indent="-342900">
              <a:spcBef>
                <a:spcPts val="0"/>
              </a:spcBef>
              <a:buClrTx/>
              <a:buFont typeface="Wingdings 3" panose="05040102010807070707" pitchFamily="18" charset="2"/>
              <a:buChar char=""/>
              <a:defRPr sz="2400" b="1">
                <a:solidFill>
                  <a:srgbClr val="005295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rgbClr val="005295"/>
                </a:solidFill>
              </a:defRPr>
            </a:lvl2pPr>
            <a:lvl3pPr>
              <a:spcBef>
                <a:spcPts val="0"/>
              </a:spcBef>
              <a:defRPr sz="1800">
                <a:solidFill>
                  <a:srgbClr val="005295"/>
                </a:solidFill>
              </a:defRPr>
            </a:lvl3pPr>
            <a:lvl4pPr>
              <a:spcBef>
                <a:spcPts val="0"/>
              </a:spcBef>
              <a:defRPr sz="1600">
                <a:solidFill>
                  <a:srgbClr val="005295"/>
                </a:solidFill>
              </a:defRPr>
            </a:lvl4pPr>
            <a:lvl5pPr>
              <a:spcBef>
                <a:spcPts val="0"/>
              </a:spcBef>
              <a:defRPr sz="1600">
                <a:solidFill>
                  <a:srgbClr val="005295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4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3" y="3568840"/>
            <a:ext cx="3181747" cy="58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>
          <a:xfrm>
            <a:off x="3805812" y="836712"/>
            <a:ext cx="0" cy="5832000"/>
          </a:xfrm>
          <a:prstGeom prst="line">
            <a:avLst/>
          </a:prstGeom>
          <a:ln w="19050">
            <a:solidFill>
              <a:srgbClr val="015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845" y="86286"/>
            <a:ext cx="5332307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5" b="0" i="0">
                <a:solidFill>
                  <a:srgbClr val="464646"/>
                </a:solidFill>
                <a:latin typeface="Noto Sans CJK JP Medium"/>
                <a:cs typeface="Noto Sans CJK JP Mediu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5" b="0" i="0">
                <a:solidFill>
                  <a:srgbClr val="464646"/>
                </a:solidFill>
                <a:latin typeface="Noto Sans CJK JP Medium"/>
                <a:cs typeface="Noto Sans CJK JP Mediu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729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729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2526" y="0"/>
            <a:ext cx="12192000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2867"/>
          <a:stretch>
            <a:fillRect/>
          </a:stretch>
        </p:blipFill>
        <p:spPr>
          <a:xfrm>
            <a:off x="2435829" y="422341"/>
            <a:ext cx="7698140" cy="55915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0822" y="5687420"/>
            <a:ext cx="2528154" cy="93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9053" y="0"/>
            <a:ext cx="12201053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13000"/>
          </a:blip>
          <a:srcRect l="-1" r="35122"/>
          <a:stretch>
            <a:fillRect/>
          </a:stretch>
        </p:blipFill>
        <p:spPr>
          <a:xfrm>
            <a:off x="7011571" y="564149"/>
            <a:ext cx="5180429" cy="56334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882" y="5355467"/>
            <a:ext cx="2718067" cy="599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篇章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409" y="0"/>
            <a:ext cx="3917090" cy="6858000"/>
          </a:xfrm>
          <a:prstGeom prst="rect">
            <a:avLst/>
          </a:prstGeom>
          <a:solidFill>
            <a:srgbClr val="006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7074" r="11462"/>
          <a:stretch>
            <a:fillRect/>
          </a:stretch>
        </p:blipFill>
        <p:spPr>
          <a:xfrm>
            <a:off x="0" y="107985"/>
            <a:ext cx="4182324" cy="6778896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916681" y="-10674"/>
            <a:ext cx="6849498" cy="6882740"/>
          </a:xfrm>
          <a:prstGeom prst="rect">
            <a:avLst/>
          </a:prstGeom>
          <a:solidFill>
            <a:srgbClr val="9DC6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99004" y="-10674"/>
            <a:ext cx="4092995" cy="6882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0615" y="229145"/>
            <a:ext cx="2595382" cy="572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2526" y="0"/>
            <a:ext cx="12192000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2867"/>
          <a:stretch>
            <a:fillRect/>
          </a:stretch>
        </p:blipFill>
        <p:spPr>
          <a:xfrm>
            <a:off x="2435829" y="422341"/>
            <a:ext cx="7698140" cy="5591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0615" y="229145"/>
            <a:ext cx="2595382" cy="572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709" y="0"/>
            <a:ext cx="12201053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13000"/>
          </a:blip>
          <a:srcRect r="32685"/>
          <a:stretch>
            <a:fillRect/>
          </a:stretch>
        </p:blipFill>
        <p:spPr>
          <a:xfrm>
            <a:off x="6463701" y="513349"/>
            <a:ext cx="5737352" cy="60133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9437" y="5195051"/>
            <a:ext cx="2528154" cy="93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篇章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410" y="0"/>
            <a:ext cx="4182733" cy="6858000"/>
          </a:xfrm>
          <a:prstGeom prst="rect">
            <a:avLst/>
          </a:prstGeom>
          <a:solidFill>
            <a:srgbClr val="006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7074" r="11462"/>
          <a:stretch>
            <a:fillRect/>
          </a:stretch>
        </p:blipFill>
        <p:spPr>
          <a:xfrm>
            <a:off x="0" y="107985"/>
            <a:ext cx="4182324" cy="67788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1464" y="288789"/>
            <a:ext cx="1341866" cy="45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2526" y="0"/>
            <a:ext cx="12192000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2867"/>
          <a:stretch>
            <a:fillRect/>
          </a:stretch>
        </p:blipFill>
        <p:spPr>
          <a:xfrm>
            <a:off x="2435829" y="422341"/>
            <a:ext cx="7698140" cy="55915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0822" y="5687420"/>
            <a:ext cx="2528154" cy="93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729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729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二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5400" y="980728"/>
            <a:ext cx="5376000" cy="532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1"/>
          </p:nvPr>
        </p:nvSpPr>
        <p:spPr>
          <a:xfrm>
            <a:off x="6257561" y="980728"/>
            <a:ext cx="5376000" cy="532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95" y="2852936"/>
            <a:ext cx="10955913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4800" b="1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谢谢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720919" y="5950425"/>
            <a:ext cx="3471081" cy="9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900" b="1">
              <a:solidFill>
                <a:srgbClr val="FFFFFF"/>
              </a:solidFill>
            </a:endParaRPr>
          </a:p>
        </p:txBody>
      </p:sp>
      <p:pic>
        <p:nvPicPr>
          <p:cNvPr id="3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65" y="6513534"/>
            <a:ext cx="1888887" cy="34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714"/>
            <a:ext cx="10548112" cy="595988"/>
          </a:xfrm>
        </p:spPr>
        <p:txBody>
          <a:bodyPr>
            <a:normAutofit/>
          </a:bodyPr>
          <a:lstStyle>
            <a:lvl1pPr>
              <a:defRPr sz="2795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23390" cy="365125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E66F34-AB8C-4B62-88CA-FB38D83CA7B8}" type="slidenum">
              <a:rPr kumimoji="1" lang="zh-CN" altLang="en-US" sz="1600" b="1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fld>
            <a:endParaRPr kumimoji="1" lang="zh-CN" altLang="en-US" sz="1600" b="1" dirty="0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71701"/>
            <a:ext cx="12192000" cy="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45304" y="6492875"/>
            <a:ext cx="1192170" cy="207520"/>
          </a:xfrm>
          <a:custGeom>
            <a:avLst/>
            <a:gdLst>
              <a:gd name="T0" fmla="*/ 182 w 1188"/>
              <a:gd name="T1" fmla="*/ 8 h 204"/>
              <a:gd name="T2" fmla="*/ 125 w 1188"/>
              <a:gd name="T3" fmla="*/ 35 h 204"/>
              <a:gd name="T4" fmla="*/ 155 w 1188"/>
              <a:gd name="T5" fmla="*/ 142 h 204"/>
              <a:gd name="T6" fmla="*/ 332 w 1188"/>
              <a:gd name="T7" fmla="*/ 62 h 204"/>
              <a:gd name="T8" fmla="*/ 280 w 1188"/>
              <a:gd name="T9" fmla="*/ 39 h 204"/>
              <a:gd name="T10" fmla="*/ 276 w 1188"/>
              <a:gd name="T11" fmla="*/ 8 h 204"/>
              <a:gd name="T12" fmla="*/ 263 w 1188"/>
              <a:gd name="T13" fmla="*/ 89 h 204"/>
              <a:gd name="T14" fmla="*/ 315 w 1188"/>
              <a:gd name="T15" fmla="*/ 112 h 204"/>
              <a:gd name="T16" fmla="*/ 319 w 1188"/>
              <a:gd name="T17" fmla="*/ 142 h 204"/>
              <a:gd name="T18" fmla="*/ 695 w 1188"/>
              <a:gd name="T19" fmla="*/ 8 h 204"/>
              <a:gd name="T20" fmla="*/ 590 w 1188"/>
              <a:gd name="T21" fmla="*/ 112 h 204"/>
              <a:gd name="T22" fmla="*/ 543 w 1188"/>
              <a:gd name="T23" fmla="*/ 103 h 204"/>
              <a:gd name="T24" fmla="*/ 800 w 1188"/>
              <a:gd name="T25" fmla="*/ 35 h 204"/>
              <a:gd name="T26" fmla="*/ 707 w 1188"/>
              <a:gd name="T27" fmla="*/ 47 h 204"/>
              <a:gd name="T28" fmla="*/ 758 w 1188"/>
              <a:gd name="T29" fmla="*/ 39 h 204"/>
              <a:gd name="T30" fmla="*/ 17 w 1188"/>
              <a:gd name="T31" fmla="*/ 35 h 204"/>
              <a:gd name="T32" fmla="*/ 45 w 1188"/>
              <a:gd name="T33" fmla="*/ 142 h 204"/>
              <a:gd name="T34" fmla="*/ 480 w 1188"/>
              <a:gd name="T35" fmla="*/ 103 h 204"/>
              <a:gd name="T36" fmla="*/ 436 w 1188"/>
              <a:gd name="T37" fmla="*/ 35 h 204"/>
              <a:gd name="T38" fmla="*/ 531 w 1188"/>
              <a:gd name="T39" fmla="*/ 28 h 204"/>
              <a:gd name="T40" fmla="*/ 416 w 1188"/>
              <a:gd name="T41" fmla="*/ 52 h 204"/>
              <a:gd name="T42" fmla="*/ 419 w 1188"/>
              <a:gd name="T43" fmla="*/ 140 h 204"/>
              <a:gd name="T44" fmla="*/ 524 w 1188"/>
              <a:gd name="T45" fmla="*/ 105 h 204"/>
              <a:gd name="T46" fmla="*/ 1091 w 1188"/>
              <a:gd name="T47" fmla="*/ 69 h 204"/>
              <a:gd name="T48" fmla="*/ 1110 w 1188"/>
              <a:gd name="T49" fmla="*/ 44 h 204"/>
              <a:gd name="T50" fmla="*/ 1110 w 1188"/>
              <a:gd name="T51" fmla="*/ 44 h 204"/>
              <a:gd name="T52" fmla="*/ 1110 w 1188"/>
              <a:gd name="T53" fmla="*/ 21 h 204"/>
              <a:gd name="T54" fmla="*/ 1110 w 1188"/>
              <a:gd name="T55" fmla="*/ 0 h 204"/>
              <a:gd name="T56" fmla="*/ 1073 w 1188"/>
              <a:gd name="T57" fmla="*/ 21 h 204"/>
              <a:gd name="T58" fmla="*/ 1091 w 1188"/>
              <a:gd name="T59" fmla="*/ 31 h 204"/>
              <a:gd name="T60" fmla="*/ 1091 w 1188"/>
              <a:gd name="T61" fmla="*/ 94 h 204"/>
              <a:gd name="T62" fmla="*/ 1073 w 1188"/>
              <a:gd name="T63" fmla="*/ 120 h 204"/>
              <a:gd name="T64" fmla="*/ 1110 w 1188"/>
              <a:gd name="T65" fmla="*/ 120 h 204"/>
              <a:gd name="T66" fmla="*/ 1110 w 1188"/>
              <a:gd name="T67" fmla="*/ 94 h 204"/>
              <a:gd name="T68" fmla="*/ 1128 w 1188"/>
              <a:gd name="T69" fmla="*/ 43 h 204"/>
              <a:gd name="T70" fmla="*/ 1170 w 1188"/>
              <a:gd name="T71" fmla="*/ 79 h 204"/>
              <a:gd name="T72" fmla="*/ 1188 w 1188"/>
              <a:gd name="T73" fmla="*/ 20 h 204"/>
              <a:gd name="T74" fmla="*/ 1170 w 1188"/>
              <a:gd name="T75" fmla="*/ 21 h 204"/>
              <a:gd name="T76" fmla="*/ 1137 w 1188"/>
              <a:gd name="T77" fmla="*/ 26 h 204"/>
              <a:gd name="T78" fmla="*/ 1170 w 1188"/>
              <a:gd name="T79" fmla="*/ 92 h 204"/>
              <a:gd name="T80" fmla="*/ 1161 w 1188"/>
              <a:gd name="T81" fmla="*/ 130 h 204"/>
              <a:gd name="T82" fmla="*/ 1188 w 1188"/>
              <a:gd name="T83" fmla="*/ 129 h 204"/>
              <a:gd name="T84" fmla="*/ 1064 w 1188"/>
              <a:gd name="T85" fmla="*/ 112 h 204"/>
              <a:gd name="T86" fmla="*/ 854 w 1188"/>
              <a:gd name="T87" fmla="*/ 143 h 204"/>
              <a:gd name="T88" fmla="*/ 892 w 1188"/>
              <a:gd name="T89" fmla="*/ 52 h 204"/>
              <a:gd name="T90" fmla="*/ 892 w 1188"/>
              <a:gd name="T91" fmla="*/ 52 h 204"/>
              <a:gd name="T92" fmla="*/ 892 w 1188"/>
              <a:gd name="T93" fmla="*/ 43 h 204"/>
              <a:gd name="T94" fmla="*/ 1026 w 1188"/>
              <a:gd name="T95" fmla="*/ 23 h 204"/>
              <a:gd name="T96" fmla="*/ 1026 w 1188"/>
              <a:gd name="T97" fmla="*/ 32 h 204"/>
              <a:gd name="T98" fmla="*/ 928 w 1188"/>
              <a:gd name="T99" fmla="*/ 35 h 204"/>
              <a:gd name="T100" fmla="*/ 978 w 1188"/>
              <a:gd name="T101" fmla="*/ 57 h 204"/>
              <a:gd name="T102" fmla="*/ 966 w 1188"/>
              <a:gd name="T103" fmla="*/ 47 h 204"/>
              <a:gd name="T104" fmla="*/ 978 w 1188"/>
              <a:gd name="T105" fmla="*/ 79 h 204"/>
              <a:gd name="T106" fmla="*/ 928 w 1188"/>
              <a:gd name="T107" fmla="*/ 73 h 204"/>
              <a:gd name="T108" fmla="*/ 1005 w 1188"/>
              <a:gd name="T109" fmla="*/ 60 h 204"/>
              <a:gd name="T110" fmla="*/ 967 w 1188"/>
              <a:gd name="T111" fmla="*/ 9 h 204"/>
              <a:gd name="T112" fmla="*/ 901 w 1188"/>
              <a:gd name="T113" fmla="*/ 9 h 204"/>
              <a:gd name="T114" fmla="*/ 945 w 1188"/>
              <a:gd name="T115" fmla="*/ 143 h 204"/>
              <a:gd name="T116" fmla="*/ 928 w 1188"/>
              <a:gd name="T117" fmla="*/ 126 h 204"/>
              <a:gd name="T118" fmla="*/ 978 w 1188"/>
              <a:gd name="T119" fmla="*/ 1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88" h="204">
                <a:moveTo>
                  <a:pt x="200" y="142"/>
                </a:moveTo>
                <a:cubicBezTo>
                  <a:pt x="215" y="47"/>
                  <a:pt x="215" y="47"/>
                  <a:pt x="215" y="47"/>
                </a:cubicBezTo>
                <a:cubicBezTo>
                  <a:pt x="217" y="37"/>
                  <a:pt x="215" y="28"/>
                  <a:pt x="208" y="20"/>
                </a:cubicBezTo>
                <a:cubicBezTo>
                  <a:pt x="201" y="13"/>
                  <a:pt x="193" y="8"/>
                  <a:pt x="18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63" y="142"/>
                  <a:pt x="63" y="142"/>
                  <a:pt x="63" y="142"/>
                </a:cubicBezTo>
                <a:cubicBezTo>
                  <a:pt x="108" y="142"/>
                  <a:pt x="108" y="142"/>
                  <a:pt x="108" y="142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63" y="35"/>
                  <a:pt x="166" y="36"/>
                  <a:pt x="168" y="39"/>
                </a:cubicBezTo>
                <a:cubicBezTo>
                  <a:pt x="170" y="42"/>
                  <a:pt x="171" y="45"/>
                  <a:pt x="171" y="48"/>
                </a:cubicBezTo>
                <a:cubicBezTo>
                  <a:pt x="155" y="142"/>
                  <a:pt x="155" y="142"/>
                  <a:pt x="155" y="142"/>
                </a:cubicBezTo>
                <a:lnTo>
                  <a:pt x="200" y="142"/>
                </a:lnTo>
                <a:close/>
                <a:moveTo>
                  <a:pt x="365" y="103"/>
                </a:moveTo>
                <a:cubicBezTo>
                  <a:pt x="367" y="91"/>
                  <a:pt x="365" y="82"/>
                  <a:pt x="358" y="74"/>
                </a:cubicBezTo>
                <a:cubicBezTo>
                  <a:pt x="352" y="66"/>
                  <a:pt x="343" y="62"/>
                  <a:pt x="332" y="62"/>
                </a:cubicBezTo>
                <a:cubicBezTo>
                  <a:pt x="286" y="62"/>
                  <a:pt x="286" y="62"/>
                  <a:pt x="286" y="62"/>
                </a:cubicBezTo>
                <a:cubicBezTo>
                  <a:pt x="282" y="62"/>
                  <a:pt x="279" y="61"/>
                  <a:pt x="277" y="58"/>
                </a:cubicBezTo>
                <a:cubicBezTo>
                  <a:pt x="275" y="55"/>
                  <a:pt x="274" y="52"/>
                  <a:pt x="275" y="49"/>
                </a:cubicBezTo>
                <a:cubicBezTo>
                  <a:pt x="275" y="45"/>
                  <a:pt x="277" y="42"/>
                  <a:pt x="280" y="39"/>
                </a:cubicBezTo>
                <a:cubicBezTo>
                  <a:pt x="283" y="36"/>
                  <a:pt x="286" y="35"/>
                  <a:pt x="290" y="35"/>
                </a:cubicBezTo>
                <a:cubicBezTo>
                  <a:pt x="373" y="35"/>
                  <a:pt x="373" y="35"/>
                  <a:pt x="373" y="35"/>
                </a:cubicBezTo>
                <a:cubicBezTo>
                  <a:pt x="377" y="8"/>
                  <a:pt x="377" y="8"/>
                  <a:pt x="377" y="8"/>
                </a:cubicBezTo>
                <a:cubicBezTo>
                  <a:pt x="276" y="8"/>
                  <a:pt x="276" y="8"/>
                  <a:pt x="276" y="8"/>
                </a:cubicBezTo>
                <a:cubicBezTo>
                  <a:pt x="265" y="9"/>
                  <a:pt x="256" y="12"/>
                  <a:pt x="246" y="20"/>
                </a:cubicBezTo>
                <a:cubicBezTo>
                  <a:pt x="237" y="28"/>
                  <a:pt x="232" y="37"/>
                  <a:pt x="230" y="47"/>
                </a:cubicBezTo>
                <a:cubicBezTo>
                  <a:pt x="228" y="59"/>
                  <a:pt x="230" y="69"/>
                  <a:pt x="237" y="77"/>
                </a:cubicBezTo>
                <a:cubicBezTo>
                  <a:pt x="244" y="85"/>
                  <a:pt x="253" y="89"/>
                  <a:pt x="263" y="89"/>
                </a:cubicBezTo>
                <a:cubicBezTo>
                  <a:pt x="310" y="89"/>
                  <a:pt x="310" y="89"/>
                  <a:pt x="310" y="89"/>
                </a:cubicBezTo>
                <a:cubicBezTo>
                  <a:pt x="313" y="89"/>
                  <a:pt x="316" y="90"/>
                  <a:pt x="318" y="93"/>
                </a:cubicBezTo>
                <a:cubicBezTo>
                  <a:pt x="321" y="95"/>
                  <a:pt x="321" y="99"/>
                  <a:pt x="321" y="102"/>
                </a:cubicBezTo>
                <a:cubicBezTo>
                  <a:pt x="320" y="106"/>
                  <a:pt x="318" y="109"/>
                  <a:pt x="315" y="112"/>
                </a:cubicBezTo>
                <a:cubicBezTo>
                  <a:pt x="312" y="114"/>
                  <a:pt x="309" y="116"/>
                  <a:pt x="305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8" y="142"/>
                  <a:pt x="218" y="142"/>
                  <a:pt x="218" y="142"/>
                </a:cubicBezTo>
                <a:cubicBezTo>
                  <a:pt x="319" y="142"/>
                  <a:pt x="319" y="142"/>
                  <a:pt x="319" y="142"/>
                </a:cubicBezTo>
                <a:cubicBezTo>
                  <a:pt x="330" y="142"/>
                  <a:pt x="339" y="139"/>
                  <a:pt x="349" y="131"/>
                </a:cubicBezTo>
                <a:cubicBezTo>
                  <a:pt x="358" y="123"/>
                  <a:pt x="363" y="114"/>
                  <a:pt x="365" y="103"/>
                </a:cubicBezTo>
                <a:close/>
                <a:moveTo>
                  <a:pt x="673" y="142"/>
                </a:moveTo>
                <a:cubicBezTo>
                  <a:pt x="695" y="8"/>
                  <a:pt x="695" y="8"/>
                  <a:pt x="695" y="8"/>
                </a:cubicBezTo>
                <a:cubicBezTo>
                  <a:pt x="650" y="8"/>
                  <a:pt x="650" y="8"/>
                  <a:pt x="650" y="8"/>
                </a:cubicBezTo>
                <a:cubicBezTo>
                  <a:pt x="633" y="116"/>
                  <a:pt x="633" y="116"/>
                  <a:pt x="633" y="116"/>
                </a:cubicBezTo>
                <a:cubicBezTo>
                  <a:pt x="599" y="116"/>
                  <a:pt x="599" y="116"/>
                  <a:pt x="599" y="116"/>
                </a:cubicBezTo>
                <a:cubicBezTo>
                  <a:pt x="595" y="116"/>
                  <a:pt x="592" y="114"/>
                  <a:pt x="590" y="112"/>
                </a:cubicBezTo>
                <a:cubicBezTo>
                  <a:pt x="588" y="109"/>
                  <a:pt x="587" y="106"/>
                  <a:pt x="588" y="103"/>
                </a:cubicBezTo>
                <a:cubicBezTo>
                  <a:pt x="603" y="8"/>
                  <a:pt x="603" y="8"/>
                  <a:pt x="603" y="8"/>
                </a:cubicBezTo>
                <a:cubicBezTo>
                  <a:pt x="558" y="8"/>
                  <a:pt x="558" y="8"/>
                  <a:pt x="558" y="8"/>
                </a:cubicBezTo>
                <a:cubicBezTo>
                  <a:pt x="543" y="103"/>
                  <a:pt x="543" y="103"/>
                  <a:pt x="543" y="103"/>
                </a:cubicBezTo>
                <a:cubicBezTo>
                  <a:pt x="541" y="114"/>
                  <a:pt x="543" y="122"/>
                  <a:pt x="550" y="131"/>
                </a:cubicBezTo>
                <a:cubicBezTo>
                  <a:pt x="557" y="138"/>
                  <a:pt x="565" y="142"/>
                  <a:pt x="576" y="142"/>
                </a:cubicBezTo>
                <a:lnTo>
                  <a:pt x="673" y="142"/>
                </a:lnTo>
                <a:close/>
                <a:moveTo>
                  <a:pt x="800" y="35"/>
                </a:moveTo>
                <a:cubicBezTo>
                  <a:pt x="800" y="35"/>
                  <a:pt x="816" y="8"/>
                  <a:pt x="816" y="8"/>
                </a:cubicBezTo>
                <a:cubicBezTo>
                  <a:pt x="754" y="8"/>
                  <a:pt x="754" y="8"/>
                  <a:pt x="754" y="8"/>
                </a:cubicBezTo>
                <a:cubicBezTo>
                  <a:pt x="742" y="10"/>
                  <a:pt x="734" y="13"/>
                  <a:pt x="724" y="20"/>
                </a:cubicBezTo>
                <a:cubicBezTo>
                  <a:pt x="715" y="28"/>
                  <a:pt x="710" y="37"/>
                  <a:pt x="707" y="47"/>
                </a:cubicBezTo>
                <a:cubicBezTo>
                  <a:pt x="692" y="142"/>
                  <a:pt x="692" y="142"/>
                  <a:pt x="692" y="142"/>
                </a:cubicBezTo>
                <a:cubicBezTo>
                  <a:pt x="737" y="142"/>
                  <a:pt x="737" y="142"/>
                  <a:pt x="737" y="142"/>
                </a:cubicBezTo>
                <a:cubicBezTo>
                  <a:pt x="752" y="48"/>
                  <a:pt x="752" y="48"/>
                  <a:pt x="752" y="48"/>
                </a:cubicBezTo>
                <a:cubicBezTo>
                  <a:pt x="753" y="45"/>
                  <a:pt x="754" y="41"/>
                  <a:pt x="758" y="39"/>
                </a:cubicBezTo>
                <a:cubicBezTo>
                  <a:pt x="761" y="36"/>
                  <a:pt x="764" y="35"/>
                  <a:pt x="768" y="35"/>
                </a:cubicBezTo>
                <a:cubicBezTo>
                  <a:pt x="768" y="35"/>
                  <a:pt x="800" y="35"/>
                  <a:pt x="800" y="35"/>
                </a:cubicBezTo>
                <a:close/>
                <a:moveTo>
                  <a:pt x="22" y="8"/>
                </a:moveTo>
                <a:cubicBezTo>
                  <a:pt x="17" y="35"/>
                  <a:pt x="17" y="35"/>
                  <a:pt x="17" y="35"/>
                </a:cubicBezTo>
                <a:cubicBezTo>
                  <a:pt x="42" y="52"/>
                  <a:pt x="42" y="52"/>
                  <a:pt x="42" y="52"/>
                </a:cubicBezTo>
                <a:cubicBezTo>
                  <a:pt x="12" y="67"/>
                  <a:pt x="12" y="67"/>
                  <a:pt x="12" y="67"/>
                </a:cubicBezTo>
                <a:cubicBezTo>
                  <a:pt x="0" y="142"/>
                  <a:pt x="0" y="142"/>
                  <a:pt x="0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67" y="8"/>
                  <a:pt x="67" y="8"/>
                  <a:pt x="67" y="8"/>
                </a:cubicBezTo>
                <a:lnTo>
                  <a:pt x="22" y="8"/>
                </a:lnTo>
                <a:close/>
                <a:moveTo>
                  <a:pt x="488" y="48"/>
                </a:moveTo>
                <a:cubicBezTo>
                  <a:pt x="480" y="103"/>
                  <a:pt x="480" y="103"/>
                  <a:pt x="480" y="103"/>
                </a:cubicBezTo>
                <a:cubicBezTo>
                  <a:pt x="479" y="106"/>
                  <a:pt x="477" y="109"/>
                  <a:pt x="474" y="112"/>
                </a:cubicBezTo>
                <a:cubicBezTo>
                  <a:pt x="471" y="114"/>
                  <a:pt x="468" y="116"/>
                  <a:pt x="464" y="116"/>
                </a:cubicBezTo>
                <a:cubicBezTo>
                  <a:pt x="423" y="116"/>
                  <a:pt x="423" y="116"/>
                  <a:pt x="423" y="116"/>
                </a:cubicBezTo>
                <a:cubicBezTo>
                  <a:pt x="436" y="35"/>
                  <a:pt x="436" y="35"/>
                  <a:pt x="436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81" y="35"/>
                  <a:pt x="484" y="36"/>
                  <a:pt x="486" y="39"/>
                </a:cubicBezTo>
                <a:cubicBezTo>
                  <a:pt x="488" y="42"/>
                  <a:pt x="489" y="45"/>
                  <a:pt x="488" y="48"/>
                </a:cubicBezTo>
                <a:close/>
                <a:moveTo>
                  <a:pt x="531" y="28"/>
                </a:moveTo>
                <a:cubicBezTo>
                  <a:pt x="521" y="8"/>
                  <a:pt x="501" y="8"/>
                  <a:pt x="501" y="8"/>
                </a:cubicBezTo>
                <a:cubicBezTo>
                  <a:pt x="395" y="8"/>
                  <a:pt x="395" y="8"/>
                  <a:pt x="395" y="8"/>
                </a:cubicBezTo>
                <a:cubicBezTo>
                  <a:pt x="391" y="35"/>
                  <a:pt x="391" y="35"/>
                  <a:pt x="391" y="35"/>
                </a:cubicBezTo>
                <a:cubicBezTo>
                  <a:pt x="416" y="52"/>
                  <a:pt x="416" y="52"/>
                  <a:pt x="416" y="52"/>
                </a:cubicBezTo>
                <a:cubicBezTo>
                  <a:pt x="386" y="67"/>
                  <a:pt x="386" y="67"/>
                  <a:pt x="386" y="67"/>
                </a:cubicBezTo>
                <a:cubicBezTo>
                  <a:pt x="364" y="204"/>
                  <a:pt x="364" y="204"/>
                  <a:pt x="364" y="204"/>
                </a:cubicBezTo>
                <a:cubicBezTo>
                  <a:pt x="411" y="189"/>
                  <a:pt x="411" y="189"/>
                  <a:pt x="411" y="189"/>
                </a:cubicBezTo>
                <a:cubicBezTo>
                  <a:pt x="419" y="140"/>
                  <a:pt x="419" y="140"/>
                  <a:pt x="419" y="140"/>
                </a:cubicBezTo>
                <a:cubicBezTo>
                  <a:pt x="424" y="142"/>
                  <a:pt x="433" y="142"/>
                  <a:pt x="433" y="142"/>
                </a:cubicBezTo>
                <a:cubicBezTo>
                  <a:pt x="478" y="142"/>
                  <a:pt x="478" y="142"/>
                  <a:pt x="478" y="142"/>
                </a:cubicBezTo>
                <a:cubicBezTo>
                  <a:pt x="490" y="142"/>
                  <a:pt x="498" y="137"/>
                  <a:pt x="498" y="137"/>
                </a:cubicBezTo>
                <a:cubicBezTo>
                  <a:pt x="520" y="126"/>
                  <a:pt x="524" y="105"/>
                  <a:pt x="524" y="105"/>
                </a:cubicBezTo>
                <a:cubicBezTo>
                  <a:pt x="533" y="46"/>
                  <a:pt x="533" y="46"/>
                  <a:pt x="533" y="46"/>
                </a:cubicBezTo>
                <a:cubicBezTo>
                  <a:pt x="535" y="36"/>
                  <a:pt x="531" y="28"/>
                  <a:pt x="531" y="28"/>
                </a:cubicBezTo>
                <a:close/>
                <a:moveTo>
                  <a:pt x="1091" y="82"/>
                </a:moveTo>
                <a:cubicBezTo>
                  <a:pt x="1091" y="69"/>
                  <a:pt x="1091" y="69"/>
                  <a:pt x="1091" y="69"/>
                </a:cubicBezTo>
                <a:cubicBezTo>
                  <a:pt x="1110" y="69"/>
                  <a:pt x="1110" y="69"/>
                  <a:pt x="1110" y="69"/>
                </a:cubicBezTo>
                <a:cubicBezTo>
                  <a:pt x="1110" y="82"/>
                  <a:pt x="1110" y="82"/>
                  <a:pt x="1110" y="82"/>
                </a:cubicBezTo>
                <a:lnTo>
                  <a:pt x="1091" y="82"/>
                </a:lnTo>
                <a:close/>
                <a:moveTo>
                  <a:pt x="1110" y="44"/>
                </a:moveTo>
                <a:cubicBezTo>
                  <a:pt x="1110" y="57"/>
                  <a:pt x="1110" y="57"/>
                  <a:pt x="1110" y="57"/>
                </a:cubicBezTo>
                <a:cubicBezTo>
                  <a:pt x="1091" y="57"/>
                  <a:pt x="1091" y="57"/>
                  <a:pt x="1091" y="57"/>
                </a:cubicBezTo>
                <a:cubicBezTo>
                  <a:pt x="1091" y="44"/>
                  <a:pt x="1091" y="44"/>
                  <a:pt x="1091" y="44"/>
                </a:cubicBezTo>
                <a:lnTo>
                  <a:pt x="1110" y="44"/>
                </a:lnTo>
                <a:close/>
                <a:moveTo>
                  <a:pt x="1128" y="43"/>
                </a:moveTo>
                <a:cubicBezTo>
                  <a:pt x="1128" y="36"/>
                  <a:pt x="1123" y="32"/>
                  <a:pt x="1117" y="32"/>
                </a:cubicBezTo>
                <a:cubicBezTo>
                  <a:pt x="1110" y="32"/>
                  <a:pt x="1110" y="32"/>
                  <a:pt x="1110" y="32"/>
                </a:cubicBezTo>
                <a:cubicBezTo>
                  <a:pt x="1110" y="21"/>
                  <a:pt x="1110" y="21"/>
                  <a:pt x="1110" y="21"/>
                </a:cubicBezTo>
                <a:cubicBezTo>
                  <a:pt x="1128" y="21"/>
                  <a:pt x="1128" y="21"/>
                  <a:pt x="1128" y="21"/>
                </a:cubicBezTo>
                <a:cubicBezTo>
                  <a:pt x="1128" y="8"/>
                  <a:pt x="1128" y="8"/>
                  <a:pt x="1128" y="8"/>
                </a:cubicBezTo>
                <a:cubicBezTo>
                  <a:pt x="1110" y="8"/>
                  <a:pt x="1110" y="8"/>
                  <a:pt x="1110" y="8"/>
                </a:cubicBezTo>
                <a:cubicBezTo>
                  <a:pt x="1110" y="0"/>
                  <a:pt x="1110" y="0"/>
                  <a:pt x="1110" y="0"/>
                </a:cubicBezTo>
                <a:cubicBezTo>
                  <a:pt x="1092" y="0"/>
                  <a:pt x="1092" y="0"/>
                  <a:pt x="1092" y="0"/>
                </a:cubicBezTo>
                <a:cubicBezTo>
                  <a:pt x="1092" y="8"/>
                  <a:pt x="1092" y="8"/>
                  <a:pt x="1092" y="8"/>
                </a:cubicBezTo>
                <a:cubicBezTo>
                  <a:pt x="1073" y="8"/>
                  <a:pt x="1073" y="8"/>
                  <a:pt x="1073" y="8"/>
                </a:cubicBezTo>
                <a:cubicBezTo>
                  <a:pt x="1073" y="21"/>
                  <a:pt x="1073" y="21"/>
                  <a:pt x="1073" y="21"/>
                </a:cubicBezTo>
                <a:cubicBezTo>
                  <a:pt x="1092" y="21"/>
                  <a:pt x="1092" y="21"/>
                  <a:pt x="1092" y="21"/>
                </a:cubicBezTo>
                <a:cubicBezTo>
                  <a:pt x="1092" y="32"/>
                  <a:pt x="1092" y="32"/>
                  <a:pt x="1092" y="32"/>
                </a:cubicBezTo>
                <a:cubicBezTo>
                  <a:pt x="1091" y="32"/>
                  <a:pt x="1091" y="32"/>
                  <a:pt x="1091" y="32"/>
                </a:cubicBezTo>
                <a:cubicBezTo>
                  <a:pt x="1091" y="31"/>
                  <a:pt x="1091" y="31"/>
                  <a:pt x="1091" y="31"/>
                </a:cubicBezTo>
                <a:cubicBezTo>
                  <a:pt x="1073" y="31"/>
                  <a:pt x="1073" y="31"/>
                  <a:pt x="1073" y="31"/>
                </a:cubicBezTo>
                <a:cubicBezTo>
                  <a:pt x="1073" y="94"/>
                  <a:pt x="1073" y="94"/>
                  <a:pt x="1073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2" y="94"/>
                  <a:pt x="1092" y="94"/>
                  <a:pt x="1092" y="94"/>
                </a:cubicBezTo>
                <a:cubicBezTo>
                  <a:pt x="1092" y="107"/>
                  <a:pt x="1092" y="107"/>
                  <a:pt x="1092" y="107"/>
                </a:cubicBezTo>
                <a:cubicBezTo>
                  <a:pt x="1073" y="107"/>
                  <a:pt x="1073" y="107"/>
                  <a:pt x="1073" y="107"/>
                </a:cubicBezTo>
                <a:cubicBezTo>
                  <a:pt x="1073" y="120"/>
                  <a:pt x="1073" y="120"/>
                  <a:pt x="1073" y="120"/>
                </a:cubicBezTo>
                <a:cubicBezTo>
                  <a:pt x="1092" y="120"/>
                  <a:pt x="1092" y="120"/>
                  <a:pt x="1092" y="120"/>
                </a:cubicBezTo>
                <a:cubicBezTo>
                  <a:pt x="1092" y="142"/>
                  <a:pt x="1092" y="142"/>
                  <a:pt x="1092" y="142"/>
                </a:cubicBezTo>
                <a:cubicBezTo>
                  <a:pt x="1110" y="136"/>
                  <a:pt x="1110" y="136"/>
                  <a:pt x="1110" y="136"/>
                </a:cubicBezTo>
                <a:cubicBezTo>
                  <a:pt x="1110" y="120"/>
                  <a:pt x="1110" y="120"/>
                  <a:pt x="1110" y="120"/>
                </a:cubicBezTo>
                <a:cubicBezTo>
                  <a:pt x="1128" y="120"/>
                  <a:pt x="1128" y="120"/>
                  <a:pt x="1128" y="120"/>
                </a:cubicBezTo>
                <a:cubicBezTo>
                  <a:pt x="1128" y="107"/>
                  <a:pt x="1128" y="107"/>
                  <a:pt x="1128" y="107"/>
                </a:cubicBezTo>
                <a:cubicBezTo>
                  <a:pt x="1110" y="107"/>
                  <a:pt x="1110" y="107"/>
                  <a:pt x="1110" y="107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28" y="94"/>
                  <a:pt x="1128" y="94"/>
                  <a:pt x="1128" y="94"/>
                </a:cubicBezTo>
                <a:cubicBezTo>
                  <a:pt x="1128" y="43"/>
                  <a:pt x="1128" y="43"/>
                  <a:pt x="1128" y="43"/>
                </a:cubicBezTo>
                <a:close/>
                <a:moveTo>
                  <a:pt x="1155" y="79"/>
                </a:moveTo>
                <a:cubicBezTo>
                  <a:pt x="1156" y="71"/>
                  <a:pt x="1155" y="63"/>
                  <a:pt x="1155" y="56"/>
                </a:cubicBezTo>
                <a:cubicBezTo>
                  <a:pt x="1170" y="56"/>
                  <a:pt x="1170" y="56"/>
                  <a:pt x="1170" y="56"/>
                </a:cubicBezTo>
                <a:cubicBezTo>
                  <a:pt x="1170" y="79"/>
                  <a:pt x="1170" y="79"/>
                  <a:pt x="1170" y="79"/>
                </a:cubicBezTo>
                <a:lnTo>
                  <a:pt x="1155" y="79"/>
                </a:lnTo>
                <a:close/>
                <a:moveTo>
                  <a:pt x="1188" y="129"/>
                </a:moveTo>
                <a:cubicBezTo>
                  <a:pt x="1188" y="20"/>
                  <a:pt x="1188" y="20"/>
                  <a:pt x="1188" y="20"/>
                </a:cubicBezTo>
                <a:cubicBezTo>
                  <a:pt x="1188" y="20"/>
                  <a:pt x="1188" y="20"/>
                  <a:pt x="1188" y="20"/>
                </a:cubicBezTo>
                <a:cubicBezTo>
                  <a:pt x="1188" y="14"/>
                  <a:pt x="1183" y="9"/>
                  <a:pt x="1177" y="8"/>
                </a:cubicBezTo>
                <a:cubicBezTo>
                  <a:pt x="1137" y="8"/>
                  <a:pt x="1137" y="8"/>
                  <a:pt x="1137" y="8"/>
                </a:cubicBezTo>
                <a:cubicBezTo>
                  <a:pt x="1137" y="21"/>
                  <a:pt x="1137" y="21"/>
                  <a:pt x="1137" y="21"/>
                </a:cubicBezTo>
                <a:cubicBezTo>
                  <a:pt x="1170" y="21"/>
                  <a:pt x="1170" y="21"/>
                  <a:pt x="1170" y="21"/>
                </a:cubicBezTo>
                <a:cubicBezTo>
                  <a:pt x="1170" y="44"/>
                  <a:pt x="1170" y="44"/>
                  <a:pt x="1170" y="44"/>
                </a:cubicBezTo>
                <a:cubicBezTo>
                  <a:pt x="1156" y="44"/>
                  <a:pt x="1156" y="44"/>
                  <a:pt x="1156" y="44"/>
                </a:cubicBezTo>
                <a:cubicBezTo>
                  <a:pt x="1156" y="36"/>
                  <a:pt x="1156" y="29"/>
                  <a:pt x="1155" y="26"/>
                </a:cubicBezTo>
                <a:cubicBezTo>
                  <a:pt x="1137" y="26"/>
                  <a:pt x="1137" y="26"/>
                  <a:pt x="1137" y="26"/>
                </a:cubicBezTo>
                <a:cubicBezTo>
                  <a:pt x="1137" y="39"/>
                  <a:pt x="1138" y="98"/>
                  <a:pt x="1135" y="143"/>
                </a:cubicBezTo>
                <a:cubicBezTo>
                  <a:pt x="1154" y="136"/>
                  <a:pt x="1154" y="136"/>
                  <a:pt x="1154" y="136"/>
                </a:cubicBezTo>
                <a:cubicBezTo>
                  <a:pt x="1154" y="122"/>
                  <a:pt x="1155" y="106"/>
                  <a:pt x="1155" y="92"/>
                </a:cubicBezTo>
                <a:cubicBezTo>
                  <a:pt x="1170" y="92"/>
                  <a:pt x="1170" y="92"/>
                  <a:pt x="1170" y="92"/>
                </a:cubicBezTo>
                <a:cubicBezTo>
                  <a:pt x="1170" y="126"/>
                  <a:pt x="1170" y="126"/>
                  <a:pt x="1170" y="126"/>
                </a:cubicBezTo>
                <a:cubicBezTo>
                  <a:pt x="1170" y="128"/>
                  <a:pt x="1168" y="130"/>
                  <a:pt x="1166" y="130"/>
                </a:cubicBezTo>
                <a:cubicBezTo>
                  <a:pt x="1166" y="130"/>
                  <a:pt x="1166" y="130"/>
                  <a:pt x="1166" y="130"/>
                </a:cubicBezTo>
                <a:cubicBezTo>
                  <a:pt x="1161" y="130"/>
                  <a:pt x="1161" y="130"/>
                  <a:pt x="1161" y="130"/>
                </a:cubicBezTo>
                <a:cubicBezTo>
                  <a:pt x="1161" y="143"/>
                  <a:pt x="1161" y="143"/>
                  <a:pt x="1161" y="143"/>
                </a:cubicBezTo>
                <a:cubicBezTo>
                  <a:pt x="1175" y="143"/>
                  <a:pt x="1175" y="143"/>
                  <a:pt x="1175" y="143"/>
                </a:cubicBezTo>
                <a:cubicBezTo>
                  <a:pt x="1175" y="142"/>
                  <a:pt x="1175" y="142"/>
                  <a:pt x="1175" y="142"/>
                </a:cubicBezTo>
                <a:cubicBezTo>
                  <a:pt x="1182" y="142"/>
                  <a:pt x="1188" y="137"/>
                  <a:pt x="1188" y="129"/>
                </a:cubicBezTo>
                <a:cubicBezTo>
                  <a:pt x="1188" y="129"/>
                  <a:pt x="1188" y="129"/>
                  <a:pt x="1188" y="129"/>
                </a:cubicBezTo>
                <a:close/>
                <a:moveTo>
                  <a:pt x="1026" y="115"/>
                </a:moveTo>
                <a:cubicBezTo>
                  <a:pt x="1026" y="143"/>
                  <a:pt x="1026" y="143"/>
                  <a:pt x="1026" y="143"/>
                </a:cubicBezTo>
                <a:cubicBezTo>
                  <a:pt x="1033" y="138"/>
                  <a:pt x="1050" y="126"/>
                  <a:pt x="1064" y="112"/>
                </a:cubicBezTo>
                <a:cubicBezTo>
                  <a:pt x="1064" y="80"/>
                  <a:pt x="1064" y="80"/>
                  <a:pt x="1064" y="80"/>
                </a:cubicBezTo>
                <a:cubicBezTo>
                  <a:pt x="1051" y="96"/>
                  <a:pt x="1036" y="108"/>
                  <a:pt x="1026" y="115"/>
                </a:cubicBezTo>
                <a:close/>
                <a:moveTo>
                  <a:pt x="854" y="115"/>
                </a:moveTo>
                <a:cubicBezTo>
                  <a:pt x="854" y="143"/>
                  <a:pt x="854" y="143"/>
                  <a:pt x="854" y="143"/>
                </a:cubicBezTo>
                <a:cubicBezTo>
                  <a:pt x="862" y="138"/>
                  <a:pt x="878" y="126"/>
                  <a:pt x="892" y="112"/>
                </a:cubicBezTo>
                <a:cubicBezTo>
                  <a:pt x="892" y="80"/>
                  <a:pt x="892" y="80"/>
                  <a:pt x="892" y="80"/>
                </a:cubicBezTo>
                <a:cubicBezTo>
                  <a:pt x="879" y="96"/>
                  <a:pt x="865" y="108"/>
                  <a:pt x="854" y="115"/>
                </a:cubicBezTo>
                <a:close/>
                <a:moveTo>
                  <a:pt x="892" y="52"/>
                </a:moveTo>
                <a:cubicBezTo>
                  <a:pt x="878" y="43"/>
                  <a:pt x="864" y="36"/>
                  <a:pt x="854" y="32"/>
                </a:cubicBezTo>
                <a:cubicBezTo>
                  <a:pt x="854" y="54"/>
                  <a:pt x="854" y="54"/>
                  <a:pt x="854" y="54"/>
                </a:cubicBezTo>
                <a:cubicBezTo>
                  <a:pt x="864" y="59"/>
                  <a:pt x="878" y="66"/>
                  <a:pt x="892" y="75"/>
                </a:cubicBezTo>
                <a:cubicBezTo>
                  <a:pt x="892" y="52"/>
                  <a:pt x="892" y="52"/>
                  <a:pt x="892" y="52"/>
                </a:cubicBezTo>
                <a:close/>
                <a:moveTo>
                  <a:pt x="892" y="21"/>
                </a:moveTo>
                <a:cubicBezTo>
                  <a:pt x="878" y="11"/>
                  <a:pt x="864" y="5"/>
                  <a:pt x="854" y="0"/>
                </a:cubicBezTo>
                <a:cubicBezTo>
                  <a:pt x="854" y="23"/>
                  <a:pt x="854" y="23"/>
                  <a:pt x="854" y="23"/>
                </a:cubicBezTo>
                <a:cubicBezTo>
                  <a:pt x="864" y="27"/>
                  <a:pt x="878" y="34"/>
                  <a:pt x="892" y="43"/>
                </a:cubicBezTo>
                <a:cubicBezTo>
                  <a:pt x="892" y="21"/>
                  <a:pt x="892" y="21"/>
                  <a:pt x="892" y="21"/>
                </a:cubicBezTo>
                <a:close/>
                <a:moveTo>
                  <a:pt x="1064" y="21"/>
                </a:moveTo>
                <a:cubicBezTo>
                  <a:pt x="1050" y="11"/>
                  <a:pt x="1036" y="5"/>
                  <a:pt x="1026" y="0"/>
                </a:cubicBezTo>
                <a:cubicBezTo>
                  <a:pt x="1026" y="23"/>
                  <a:pt x="1026" y="23"/>
                  <a:pt x="1026" y="23"/>
                </a:cubicBezTo>
                <a:cubicBezTo>
                  <a:pt x="1036" y="27"/>
                  <a:pt x="1050" y="34"/>
                  <a:pt x="1064" y="43"/>
                </a:cubicBezTo>
                <a:cubicBezTo>
                  <a:pt x="1064" y="21"/>
                  <a:pt x="1064" y="21"/>
                  <a:pt x="1064" y="21"/>
                </a:cubicBezTo>
                <a:close/>
                <a:moveTo>
                  <a:pt x="1064" y="52"/>
                </a:moveTo>
                <a:cubicBezTo>
                  <a:pt x="1050" y="43"/>
                  <a:pt x="1036" y="36"/>
                  <a:pt x="1026" y="32"/>
                </a:cubicBezTo>
                <a:cubicBezTo>
                  <a:pt x="1026" y="54"/>
                  <a:pt x="1026" y="54"/>
                  <a:pt x="1026" y="54"/>
                </a:cubicBezTo>
                <a:cubicBezTo>
                  <a:pt x="1036" y="59"/>
                  <a:pt x="1050" y="66"/>
                  <a:pt x="1064" y="75"/>
                </a:cubicBezTo>
                <a:cubicBezTo>
                  <a:pt x="1064" y="52"/>
                  <a:pt x="1064" y="52"/>
                  <a:pt x="1064" y="52"/>
                </a:cubicBezTo>
                <a:close/>
                <a:moveTo>
                  <a:pt x="928" y="35"/>
                </a:moveTo>
                <a:cubicBezTo>
                  <a:pt x="928" y="21"/>
                  <a:pt x="928" y="21"/>
                  <a:pt x="928" y="21"/>
                </a:cubicBezTo>
                <a:cubicBezTo>
                  <a:pt x="974" y="21"/>
                  <a:pt x="974" y="21"/>
                  <a:pt x="974" y="21"/>
                </a:cubicBezTo>
                <a:cubicBezTo>
                  <a:pt x="976" y="21"/>
                  <a:pt x="978" y="23"/>
                  <a:pt x="978" y="25"/>
                </a:cubicBezTo>
                <a:cubicBezTo>
                  <a:pt x="978" y="57"/>
                  <a:pt x="978" y="57"/>
                  <a:pt x="978" y="57"/>
                </a:cubicBezTo>
                <a:cubicBezTo>
                  <a:pt x="977" y="59"/>
                  <a:pt x="976" y="60"/>
                  <a:pt x="974" y="60"/>
                </a:cubicBezTo>
                <a:cubicBezTo>
                  <a:pt x="928" y="60"/>
                  <a:pt x="928" y="60"/>
                  <a:pt x="928" y="60"/>
                </a:cubicBezTo>
                <a:cubicBezTo>
                  <a:pt x="928" y="47"/>
                  <a:pt x="928" y="47"/>
                  <a:pt x="928" y="47"/>
                </a:cubicBezTo>
                <a:cubicBezTo>
                  <a:pt x="966" y="47"/>
                  <a:pt x="966" y="47"/>
                  <a:pt x="966" y="47"/>
                </a:cubicBezTo>
                <a:cubicBezTo>
                  <a:pt x="971" y="35"/>
                  <a:pt x="971" y="35"/>
                  <a:pt x="971" y="35"/>
                </a:cubicBezTo>
                <a:lnTo>
                  <a:pt x="928" y="35"/>
                </a:lnTo>
                <a:close/>
                <a:moveTo>
                  <a:pt x="1006" y="79"/>
                </a:moveTo>
                <a:cubicBezTo>
                  <a:pt x="978" y="79"/>
                  <a:pt x="978" y="79"/>
                  <a:pt x="978" y="79"/>
                </a:cubicBezTo>
                <a:cubicBezTo>
                  <a:pt x="974" y="84"/>
                  <a:pt x="968" y="90"/>
                  <a:pt x="962" y="95"/>
                </a:cubicBezTo>
                <a:cubicBezTo>
                  <a:pt x="961" y="94"/>
                  <a:pt x="951" y="84"/>
                  <a:pt x="947" y="79"/>
                </a:cubicBezTo>
                <a:cubicBezTo>
                  <a:pt x="928" y="79"/>
                  <a:pt x="928" y="79"/>
                  <a:pt x="928" y="79"/>
                </a:cubicBezTo>
                <a:cubicBezTo>
                  <a:pt x="928" y="73"/>
                  <a:pt x="928" y="73"/>
                  <a:pt x="928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9" y="73"/>
                  <a:pt x="1005" y="67"/>
                  <a:pt x="1005" y="60"/>
                </a:cubicBezTo>
                <a:cubicBezTo>
                  <a:pt x="1005" y="60"/>
                  <a:pt x="1005" y="60"/>
                  <a:pt x="1005" y="60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15"/>
                  <a:pt x="999" y="9"/>
                  <a:pt x="991" y="9"/>
                </a:cubicBezTo>
                <a:cubicBezTo>
                  <a:pt x="967" y="9"/>
                  <a:pt x="967" y="9"/>
                  <a:pt x="967" y="9"/>
                </a:cubicBezTo>
                <a:cubicBezTo>
                  <a:pt x="967" y="0"/>
                  <a:pt x="967" y="0"/>
                  <a:pt x="967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40" y="9"/>
                  <a:pt x="940" y="9"/>
                  <a:pt x="940" y="9"/>
                </a:cubicBezTo>
                <a:cubicBezTo>
                  <a:pt x="901" y="9"/>
                  <a:pt x="901" y="9"/>
                  <a:pt x="901" y="9"/>
                </a:cubicBezTo>
                <a:cubicBezTo>
                  <a:pt x="901" y="129"/>
                  <a:pt x="901" y="129"/>
                  <a:pt x="901" y="129"/>
                </a:cubicBezTo>
                <a:cubicBezTo>
                  <a:pt x="902" y="137"/>
                  <a:pt x="907" y="142"/>
                  <a:pt x="915" y="143"/>
                </a:cubicBezTo>
                <a:cubicBezTo>
                  <a:pt x="915" y="143"/>
                  <a:pt x="915" y="143"/>
                  <a:pt x="915" y="143"/>
                </a:cubicBezTo>
                <a:cubicBezTo>
                  <a:pt x="945" y="143"/>
                  <a:pt x="945" y="143"/>
                  <a:pt x="945" y="143"/>
                </a:cubicBezTo>
                <a:cubicBezTo>
                  <a:pt x="949" y="130"/>
                  <a:pt x="949" y="130"/>
                  <a:pt x="949" y="130"/>
                </a:cubicBezTo>
                <a:cubicBezTo>
                  <a:pt x="932" y="130"/>
                  <a:pt x="932" y="130"/>
                  <a:pt x="932" y="130"/>
                </a:cubicBezTo>
                <a:cubicBezTo>
                  <a:pt x="933" y="130"/>
                  <a:pt x="933" y="130"/>
                  <a:pt x="933" y="130"/>
                </a:cubicBezTo>
                <a:cubicBezTo>
                  <a:pt x="930" y="130"/>
                  <a:pt x="928" y="128"/>
                  <a:pt x="928" y="126"/>
                </a:cubicBezTo>
                <a:cubicBezTo>
                  <a:pt x="928" y="89"/>
                  <a:pt x="928" y="89"/>
                  <a:pt x="928" y="89"/>
                </a:cubicBezTo>
                <a:cubicBezTo>
                  <a:pt x="940" y="102"/>
                  <a:pt x="960" y="123"/>
                  <a:pt x="981" y="143"/>
                </a:cubicBezTo>
                <a:cubicBezTo>
                  <a:pt x="1016" y="143"/>
                  <a:pt x="1016" y="143"/>
                  <a:pt x="1016" y="143"/>
                </a:cubicBezTo>
                <a:cubicBezTo>
                  <a:pt x="1010" y="137"/>
                  <a:pt x="989" y="119"/>
                  <a:pt x="978" y="110"/>
                </a:cubicBezTo>
                <a:cubicBezTo>
                  <a:pt x="990" y="98"/>
                  <a:pt x="1000" y="88"/>
                  <a:pt x="1006" y="79"/>
                </a:cubicBezTo>
                <a:close/>
              </a:path>
            </a:pathLst>
          </a:custGeom>
          <a:solidFill>
            <a:srgbClr val="0062AC"/>
          </a:solidFill>
          <a:ln>
            <a:noFill/>
          </a:ln>
        </p:spPr>
        <p:txBody>
          <a:bodyPr vert="horz" wrap="square" lIns="24193" tIns="12096" rIns="24193" bIns="12096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125" b="1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714"/>
            <a:ext cx="10548112" cy="595988"/>
          </a:xfrm>
        </p:spPr>
        <p:txBody>
          <a:bodyPr>
            <a:normAutofit/>
          </a:bodyPr>
          <a:lstStyle>
            <a:lvl1pPr>
              <a:defRPr sz="2795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23390" cy="365125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E66F34-AB8C-4B62-88CA-FB38D83CA7B8}" type="slidenum">
              <a:rPr kumimoji="1" lang="zh-CN" altLang="en-US" sz="1600" b="1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fld>
            <a:endParaRPr kumimoji="1" lang="zh-CN" altLang="en-US" sz="1600" b="1" dirty="0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71701"/>
            <a:ext cx="12192000" cy="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45304" y="6492875"/>
            <a:ext cx="1192170" cy="207520"/>
          </a:xfrm>
          <a:custGeom>
            <a:avLst/>
            <a:gdLst>
              <a:gd name="T0" fmla="*/ 182 w 1188"/>
              <a:gd name="T1" fmla="*/ 8 h 204"/>
              <a:gd name="T2" fmla="*/ 125 w 1188"/>
              <a:gd name="T3" fmla="*/ 35 h 204"/>
              <a:gd name="T4" fmla="*/ 155 w 1188"/>
              <a:gd name="T5" fmla="*/ 142 h 204"/>
              <a:gd name="T6" fmla="*/ 332 w 1188"/>
              <a:gd name="T7" fmla="*/ 62 h 204"/>
              <a:gd name="T8" fmla="*/ 280 w 1188"/>
              <a:gd name="T9" fmla="*/ 39 h 204"/>
              <a:gd name="T10" fmla="*/ 276 w 1188"/>
              <a:gd name="T11" fmla="*/ 8 h 204"/>
              <a:gd name="T12" fmla="*/ 263 w 1188"/>
              <a:gd name="T13" fmla="*/ 89 h 204"/>
              <a:gd name="T14" fmla="*/ 315 w 1188"/>
              <a:gd name="T15" fmla="*/ 112 h 204"/>
              <a:gd name="T16" fmla="*/ 319 w 1188"/>
              <a:gd name="T17" fmla="*/ 142 h 204"/>
              <a:gd name="T18" fmla="*/ 695 w 1188"/>
              <a:gd name="T19" fmla="*/ 8 h 204"/>
              <a:gd name="T20" fmla="*/ 590 w 1188"/>
              <a:gd name="T21" fmla="*/ 112 h 204"/>
              <a:gd name="T22" fmla="*/ 543 w 1188"/>
              <a:gd name="T23" fmla="*/ 103 h 204"/>
              <a:gd name="T24" fmla="*/ 800 w 1188"/>
              <a:gd name="T25" fmla="*/ 35 h 204"/>
              <a:gd name="T26" fmla="*/ 707 w 1188"/>
              <a:gd name="T27" fmla="*/ 47 h 204"/>
              <a:gd name="T28" fmla="*/ 758 w 1188"/>
              <a:gd name="T29" fmla="*/ 39 h 204"/>
              <a:gd name="T30" fmla="*/ 17 w 1188"/>
              <a:gd name="T31" fmla="*/ 35 h 204"/>
              <a:gd name="T32" fmla="*/ 45 w 1188"/>
              <a:gd name="T33" fmla="*/ 142 h 204"/>
              <a:gd name="T34" fmla="*/ 480 w 1188"/>
              <a:gd name="T35" fmla="*/ 103 h 204"/>
              <a:gd name="T36" fmla="*/ 436 w 1188"/>
              <a:gd name="T37" fmla="*/ 35 h 204"/>
              <a:gd name="T38" fmla="*/ 531 w 1188"/>
              <a:gd name="T39" fmla="*/ 28 h 204"/>
              <a:gd name="T40" fmla="*/ 416 w 1188"/>
              <a:gd name="T41" fmla="*/ 52 h 204"/>
              <a:gd name="T42" fmla="*/ 419 w 1188"/>
              <a:gd name="T43" fmla="*/ 140 h 204"/>
              <a:gd name="T44" fmla="*/ 524 w 1188"/>
              <a:gd name="T45" fmla="*/ 105 h 204"/>
              <a:gd name="T46" fmla="*/ 1091 w 1188"/>
              <a:gd name="T47" fmla="*/ 69 h 204"/>
              <a:gd name="T48" fmla="*/ 1110 w 1188"/>
              <a:gd name="T49" fmla="*/ 44 h 204"/>
              <a:gd name="T50" fmla="*/ 1110 w 1188"/>
              <a:gd name="T51" fmla="*/ 44 h 204"/>
              <a:gd name="T52" fmla="*/ 1110 w 1188"/>
              <a:gd name="T53" fmla="*/ 21 h 204"/>
              <a:gd name="T54" fmla="*/ 1110 w 1188"/>
              <a:gd name="T55" fmla="*/ 0 h 204"/>
              <a:gd name="T56" fmla="*/ 1073 w 1188"/>
              <a:gd name="T57" fmla="*/ 21 h 204"/>
              <a:gd name="T58" fmla="*/ 1091 w 1188"/>
              <a:gd name="T59" fmla="*/ 31 h 204"/>
              <a:gd name="T60" fmla="*/ 1091 w 1188"/>
              <a:gd name="T61" fmla="*/ 94 h 204"/>
              <a:gd name="T62" fmla="*/ 1073 w 1188"/>
              <a:gd name="T63" fmla="*/ 120 h 204"/>
              <a:gd name="T64" fmla="*/ 1110 w 1188"/>
              <a:gd name="T65" fmla="*/ 120 h 204"/>
              <a:gd name="T66" fmla="*/ 1110 w 1188"/>
              <a:gd name="T67" fmla="*/ 94 h 204"/>
              <a:gd name="T68" fmla="*/ 1128 w 1188"/>
              <a:gd name="T69" fmla="*/ 43 h 204"/>
              <a:gd name="T70" fmla="*/ 1170 w 1188"/>
              <a:gd name="T71" fmla="*/ 79 h 204"/>
              <a:gd name="T72" fmla="*/ 1188 w 1188"/>
              <a:gd name="T73" fmla="*/ 20 h 204"/>
              <a:gd name="T74" fmla="*/ 1170 w 1188"/>
              <a:gd name="T75" fmla="*/ 21 h 204"/>
              <a:gd name="T76" fmla="*/ 1137 w 1188"/>
              <a:gd name="T77" fmla="*/ 26 h 204"/>
              <a:gd name="T78" fmla="*/ 1170 w 1188"/>
              <a:gd name="T79" fmla="*/ 92 h 204"/>
              <a:gd name="T80" fmla="*/ 1161 w 1188"/>
              <a:gd name="T81" fmla="*/ 130 h 204"/>
              <a:gd name="T82" fmla="*/ 1188 w 1188"/>
              <a:gd name="T83" fmla="*/ 129 h 204"/>
              <a:gd name="T84" fmla="*/ 1064 w 1188"/>
              <a:gd name="T85" fmla="*/ 112 h 204"/>
              <a:gd name="T86" fmla="*/ 854 w 1188"/>
              <a:gd name="T87" fmla="*/ 143 h 204"/>
              <a:gd name="T88" fmla="*/ 892 w 1188"/>
              <a:gd name="T89" fmla="*/ 52 h 204"/>
              <a:gd name="T90" fmla="*/ 892 w 1188"/>
              <a:gd name="T91" fmla="*/ 52 h 204"/>
              <a:gd name="T92" fmla="*/ 892 w 1188"/>
              <a:gd name="T93" fmla="*/ 43 h 204"/>
              <a:gd name="T94" fmla="*/ 1026 w 1188"/>
              <a:gd name="T95" fmla="*/ 23 h 204"/>
              <a:gd name="T96" fmla="*/ 1026 w 1188"/>
              <a:gd name="T97" fmla="*/ 32 h 204"/>
              <a:gd name="T98" fmla="*/ 928 w 1188"/>
              <a:gd name="T99" fmla="*/ 35 h 204"/>
              <a:gd name="T100" fmla="*/ 978 w 1188"/>
              <a:gd name="T101" fmla="*/ 57 h 204"/>
              <a:gd name="T102" fmla="*/ 966 w 1188"/>
              <a:gd name="T103" fmla="*/ 47 h 204"/>
              <a:gd name="T104" fmla="*/ 978 w 1188"/>
              <a:gd name="T105" fmla="*/ 79 h 204"/>
              <a:gd name="T106" fmla="*/ 928 w 1188"/>
              <a:gd name="T107" fmla="*/ 73 h 204"/>
              <a:gd name="T108" fmla="*/ 1005 w 1188"/>
              <a:gd name="T109" fmla="*/ 60 h 204"/>
              <a:gd name="T110" fmla="*/ 967 w 1188"/>
              <a:gd name="T111" fmla="*/ 9 h 204"/>
              <a:gd name="T112" fmla="*/ 901 w 1188"/>
              <a:gd name="T113" fmla="*/ 9 h 204"/>
              <a:gd name="T114" fmla="*/ 945 w 1188"/>
              <a:gd name="T115" fmla="*/ 143 h 204"/>
              <a:gd name="T116" fmla="*/ 928 w 1188"/>
              <a:gd name="T117" fmla="*/ 126 h 204"/>
              <a:gd name="T118" fmla="*/ 978 w 1188"/>
              <a:gd name="T119" fmla="*/ 1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88" h="204">
                <a:moveTo>
                  <a:pt x="200" y="142"/>
                </a:moveTo>
                <a:cubicBezTo>
                  <a:pt x="215" y="47"/>
                  <a:pt x="215" y="47"/>
                  <a:pt x="215" y="47"/>
                </a:cubicBezTo>
                <a:cubicBezTo>
                  <a:pt x="217" y="37"/>
                  <a:pt x="215" y="28"/>
                  <a:pt x="208" y="20"/>
                </a:cubicBezTo>
                <a:cubicBezTo>
                  <a:pt x="201" y="13"/>
                  <a:pt x="193" y="8"/>
                  <a:pt x="18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63" y="142"/>
                  <a:pt x="63" y="142"/>
                  <a:pt x="63" y="142"/>
                </a:cubicBezTo>
                <a:cubicBezTo>
                  <a:pt x="108" y="142"/>
                  <a:pt x="108" y="142"/>
                  <a:pt x="108" y="142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63" y="35"/>
                  <a:pt x="166" y="36"/>
                  <a:pt x="168" y="39"/>
                </a:cubicBezTo>
                <a:cubicBezTo>
                  <a:pt x="170" y="42"/>
                  <a:pt x="171" y="45"/>
                  <a:pt x="171" y="48"/>
                </a:cubicBezTo>
                <a:cubicBezTo>
                  <a:pt x="155" y="142"/>
                  <a:pt x="155" y="142"/>
                  <a:pt x="155" y="142"/>
                </a:cubicBezTo>
                <a:lnTo>
                  <a:pt x="200" y="142"/>
                </a:lnTo>
                <a:close/>
                <a:moveTo>
                  <a:pt x="365" y="103"/>
                </a:moveTo>
                <a:cubicBezTo>
                  <a:pt x="367" y="91"/>
                  <a:pt x="365" y="82"/>
                  <a:pt x="358" y="74"/>
                </a:cubicBezTo>
                <a:cubicBezTo>
                  <a:pt x="352" y="66"/>
                  <a:pt x="343" y="62"/>
                  <a:pt x="332" y="62"/>
                </a:cubicBezTo>
                <a:cubicBezTo>
                  <a:pt x="286" y="62"/>
                  <a:pt x="286" y="62"/>
                  <a:pt x="286" y="62"/>
                </a:cubicBezTo>
                <a:cubicBezTo>
                  <a:pt x="282" y="62"/>
                  <a:pt x="279" y="61"/>
                  <a:pt x="277" y="58"/>
                </a:cubicBezTo>
                <a:cubicBezTo>
                  <a:pt x="275" y="55"/>
                  <a:pt x="274" y="52"/>
                  <a:pt x="275" y="49"/>
                </a:cubicBezTo>
                <a:cubicBezTo>
                  <a:pt x="275" y="45"/>
                  <a:pt x="277" y="42"/>
                  <a:pt x="280" y="39"/>
                </a:cubicBezTo>
                <a:cubicBezTo>
                  <a:pt x="283" y="36"/>
                  <a:pt x="286" y="35"/>
                  <a:pt x="290" y="35"/>
                </a:cubicBezTo>
                <a:cubicBezTo>
                  <a:pt x="373" y="35"/>
                  <a:pt x="373" y="35"/>
                  <a:pt x="373" y="35"/>
                </a:cubicBezTo>
                <a:cubicBezTo>
                  <a:pt x="377" y="8"/>
                  <a:pt x="377" y="8"/>
                  <a:pt x="377" y="8"/>
                </a:cubicBezTo>
                <a:cubicBezTo>
                  <a:pt x="276" y="8"/>
                  <a:pt x="276" y="8"/>
                  <a:pt x="276" y="8"/>
                </a:cubicBezTo>
                <a:cubicBezTo>
                  <a:pt x="265" y="9"/>
                  <a:pt x="256" y="12"/>
                  <a:pt x="246" y="20"/>
                </a:cubicBezTo>
                <a:cubicBezTo>
                  <a:pt x="237" y="28"/>
                  <a:pt x="232" y="37"/>
                  <a:pt x="230" y="47"/>
                </a:cubicBezTo>
                <a:cubicBezTo>
                  <a:pt x="228" y="59"/>
                  <a:pt x="230" y="69"/>
                  <a:pt x="237" y="77"/>
                </a:cubicBezTo>
                <a:cubicBezTo>
                  <a:pt x="244" y="85"/>
                  <a:pt x="253" y="89"/>
                  <a:pt x="263" y="89"/>
                </a:cubicBezTo>
                <a:cubicBezTo>
                  <a:pt x="310" y="89"/>
                  <a:pt x="310" y="89"/>
                  <a:pt x="310" y="89"/>
                </a:cubicBezTo>
                <a:cubicBezTo>
                  <a:pt x="313" y="89"/>
                  <a:pt x="316" y="90"/>
                  <a:pt x="318" y="93"/>
                </a:cubicBezTo>
                <a:cubicBezTo>
                  <a:pt x="321" y="95"/>
                  <a:pt x="321" y="99"/>
                  <a:pt x="321" y="102"/>
                </a:cubicBezTo>
                <a:cubicBezTo>
                  <a:pt x="320" y="106"/>
                  <a:pt x="318" y="109"/>
                  <a:pt x="315" y="112"/>
                </a:cubicBezTo>
                <a:cubicBezTo>
                  <a:pt x="312" y="114"/>
                  <a:pt x="309" y="116"/>
                  <a:pt x="305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8" y="142"/>
                  <a:pt x="218" y="142"/>
                  <a:pt x="218" y="142"/>
                </a:cubicBezTo>
                <a:cubicBezTo>
                  <a:pt x="319" y="142"/>
                  <a:pt x="319" y="142"/>
                  <a:pt x="319" y="142"/>
                </a:cubicBezTo>
                <a:cubicBezTo>
                  <a:pt x="330" y="142"/>
                  <a:pt x="339" y="139"/>
                  <a:pt x="349" y="131"/>
                </a:cubicBezTo>
                <a:cubicBezTo>
                  <a:pt x="358" y="123"/>
                  <a:pt x="363" y="114"/>
                  <a:pt x="365" y="103"/>
                </a:cubicBezTo>
                <a:close/>
                <a:moveTo>
                  <a:pt x="673" y="142"/>
                </a:moveTo>
                <a:cubicBezTo>
                  <a:pt x="695" y="8"/>
                  <a:pt x="695" y="8"/>
                  <a:pt x="695" y="8"/>
                </a:cubicBezTo>
                <a:cubicBezTo>
                  <a:pt x="650" y="8"/>
                  <a:pt x="650" y="8"/>
                  <a:pt x="650" y="8"/>
                </a:cubicBezTo>
                <a:cubicBezTo>
                  <a:pt x="633" y="116"/>
                  <a:pt x="633" y="116"/>
                  <a:pt x="633" y="116"/>
                </a:cubicBezTo>
                <a:cubicBezTo>
                  <a:pt x="599" y="116"/>
                  <a:pt x="599" y="116"/>
                  <a:pt x="599" y="116"/>
                </a:cubicBezTo>
                <a:cubicBezTo>
                  <a:pt x="595" y="116"/>
                  <a:pt x="592" y="114"/>
                  <a:pt x="590" y="112"/>
                </a:cubicBezTo>
                <a:cubicBezTo>
                  <a:pt x="588" y="109"/>
                  <a:pt x="587" y="106"/>
                  <a:pt x="588" y="103"/>
                </a:cubicBezTo>
                <a:cubicBezTo>
                  <a:pt x="603" y="8"/>
                  <a:pt x="603" y="8"/>
                  <a:pt x="603" y="8"/>
                </a:cubicBezTo>
                <a:cubicBezTo>
                  <a:pt x="558" y="8"/>
                  <a:pt x="558" y="8"/>
                  <a:pt x="558" y="8"/>
                </a:cubicBezTo>
                <a:cubicBezTo>
                  <a:pt x="543" y="103"/>
                  <a:pt x="543" y="103"/>
                  <a:pt x="543" y="103"/>
                </a:cubicBezTo>
                <a:cubicBezTo>
                  <a:pt x="541" y="114"/>
                  <a:pt x="543" y="122"/>
                  <a:pt x="550" y="131"/>
                </a:cubicBezTo>
                <a:cubicBezTo>
                  <a:pt x="557" y="138"/>
                  <a:pt x="565" y="142"/>
                  <a:pt x="576" y="142"/>
                </a:cubicBezTo>
                <a:lnTo>
                  <a:pt x="673" y="142"/>
                </a:lnTo>
                <a:close/>
                <a:moveTo>
                  <a:pt x="800" y="35"/>
                </a:moveTo>
                <a:cubicBezTo>
                  <a:pt x="800" y="35"/>
                  <a:pt x="816" y="8"/>
                  <a:pt x="816" y="8"/>
                </a:cubicBezTo>
                <a:cubicBezTo>
                  <a:pt x="754" y="8"/>
                  <a:pt x="754" y="8"/>
                  <a:pt x="754" y="8"/>
                </a:cubicBezTo>
                <a:cubicBezTo>
                  <a:pt x="742" y="10"/>
                  <a:pt x="734" y="13"/>
                  <a:pt x="724" y="20"/>
                </a:cubicBezTo>
                <a:cubicBezTo>
                  <a:pt x="715" y="28"/>
                  <a:pt x="710" y="37"/>
                  <a:pt x="707" y="47"/>
                </a:cubicBezTo>
                <a:cubicBezTo>
                  <a:pt x="692" y="142"/>
                  <a:pt x="692" y="142"/>
                  <a:pt x="692" y="142"/>
                </a:cubicBezTo>
                <a:cubicBezTo>
                  <a:pt x="737" y="142"/>
                  <a:pt x="737" y="142"/>
                  <a:pt x="737" y="142"/>
                </a:cubicBezTo>
                <a:cubicBezTo>
                  <a:pt x="752" y="48"/>
                  <a:pt x="752" y="48"/>
                  <a:pt x="752" y="48"/>
                </a:cubicBezTo>
                <a:cubicBezTo>
                  <a:pt x="753" y="45"/>
                  <a:pt x="754" y="41"/>
                  <a:pt x="758" y="39"/>
                </a:cubicBezTo>
                <a:cubicBezTo>
                  <a:pt x="761" y="36"/>
                  <a:pt x="764" y="35"/>
                  <a:pt x="768" y="35"/>
                </a:cubicBezTo>
                <a:cubicBezTo>
                  <a:pt x="768" y="35"/>
                  <a:pt x="800" y="35"/>
                  <a:pt x="800" y="35"/>
                </a:cubicBezTo>
                <a:close/>
                <a:moveTo>
                  <a:pt x="22" y="8"/>
                </a:moveTo>
                <a:cubicBezTo>
                  <a:pt x="17" y="35"/>
                  <a:pt x="17" y="35"/>
                  <a:pt x="17" y="35"/>
                </a:cubicBezTo>
                <a:cubicBezTo>
                  <a:pt x="42" y="52"/>
                  <a:pt x="42" y="52"/>
                  <a:pt x="42" y="52"/>
                </a:cubicBezTo>
                <a:cubicBezTo>
                  <a:pt x="12" y="67"/>
                  <a:pt x="12" y="67"/>
                  <a:pt x="12" y="67"/>
                </a:cubicBezTo>
                <a:cubicBezTo>
                  <a:pt x="0" y="142"/>
                  <a:pt x="0" y="142"/>
                  <a:pt x="0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67" y="8"/>
                  <a:pt x="67" y="8"/>
                  <a:pt x="67" y="8"/>
                </a:cubicBezTo>
                <a:lnTo>
                  <a:pt x="22" y="8"/>
                </a:lnTo>
                <a:close/>
                <a:moveTo>
                  <a:pt x="488" y="48"/>
                </a:moveTo>
                <a:cubicBezTo>
                  <a:pt x="480" y="103"/>
                  <a:pt x="480" y="103"/>
                  <a:pt x="480" y="103"/>
                </a:cubicBezTo>
                <a:cubicBezTo>
                  <a:pt x="479" y="106"/>
                  <a:pt x="477" y="109"/>
                  <a:pt x="474" y="112"/>
                </a:cubicBezTo>
                <a:cubicBezTo>
                  <a:pt x="471" y="114"/>
                  <a:pt x="468" y="116"/>
                  <a:pt x="464" y="116"/>
                </a:cubicBezTo>
                <a:cubicBezTo>
                  <a:pt x="423" y="116"/>
                  <a:pt x="423" y="116"/>
                  <a:pt x="423" y="116"/>
                </a:cubicBezTo>
                <a:cubicBezTo>
                  <a:pt x="436" y="35"/>
                  <a:pt x="436" y="35"/>
                  <a:pt x="436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81" y="35"/>
                  <a:pt x="484" y="36"/>
                  <a:pt x="486" y="39"/>
                </a:cubicBezTo>
                <a:cubicBezTo>
                  <a:pt x="488" y="42"/>
                  <a:pt x="489" y="45"/>
                  <a:pt x="488" y="48"/>
                </a:cubicBezTo>
                <a:close/>
                <a:moveTo>
                  <a:pt x="531" y="28"/>
                </a:moveTo>
                <a:cubicBezTo>
                  <a:pt x="521" y="8"/>
                  <a:pt x="501" y="8"/>
                  <a:pt x="501" y="8"/>
                </a:cubicBezTo>
                <a:cubicBezTo>
                  <a:pt x="395" y="8"/>
                  <a:pt x="395" y="8"/>
                  <a:pt x="395" y="8"/>
                </a:cubicBezTo>
                <a:cubicBezTo>
                  <a:pt x="391" y="35"/>
                  <a:pt x="391" y="35"/>
                  <a:pt x="391" y="35"/>
                </a:cubicBezTo>
                <a:cubicBezTo>
                  <a:pt x="416" y="52"/>
                  <a:pt x="416" y="52"/>
                  <a:pt x="416" y="52"/>
                </a:cubicBezTo>
                <a:cubicBezTo>
                  <a:pt x="386" y="67"/>
                  <a:pt x="386" y="67"/>
                  <a:pt x="386" y="67"/>
                </a:cubicBezTo>
                <a:cubicBezTo>
                  <a:pt x="364" y="204"/>
                  <a:pt x="364" y="204"/>
                  <a:pt x="364" y="204"/>
                </a:cubicBezTo>
                <a:cubicBezTo>
                  <a:pt x="411" y="189"/>
                  <a:pt x="411" y="189"/>
                  <a:pt x="411" y="189"/>
                </a:cubicBezTo>
                <a:cubicBezTo>
                  <a:pt x="419" y="140"/>
                  <a:pt x="419" y="140"/>
                  <a:pt x="419" y="140"/>
                </a:cubicBezTo>
                <a:cubicBezTo>
                  <a:pt x="424" y="142"/>
                  <a:pt x="433" y="142"/>
                  <a:pt x="433" y="142"/>
                </a:cubicBezTo>
                <a:cubicBezTo>
                  <a:pt x="478" y="142"/>
                  <a:pt x="478" y="142"/>
                  <a:pt x="478" y="142"/>
                </a:cubicBezTo>
                <a:cubicBezTo>
                  <a:pt x="490" y="142"/>
                  <a:pt x="498" y="137"/>
                  <a:pt x="498" y="137"/>
                </a:cubicBezTo>
                <a:cubicBezTo>
                  <a:pt x="520" y="126"/>
                  <a:pt x="524" y="105"/>
                  <a:pt x="524" y="105"/>
                </a:cubicBezTo>
                <a:cubicBezTo>
                  <a:pt x="533" y="46"/>
                  <a:pt x="533" y="46"/>
                  <a:pt x="533" y="46"/>
                </a:cubicBezTo>
                <a:cubicBezTo>
                  <a:pt x="535" y="36"/>
                  <a:pt x="531" y="28"/>
                  <a:pt x="531" y="28"/>
                </a:cubicBezTo>
                <a:close/>
                <a:moveTo>
                  <a:pt x="1091" y="82"/>
                </a:moveTo>
                <a:cubicBezTo>
                  <a:pt x="1091" y="69"/>
                  <a:pt x="1091" y="69"/>
                  <a:pt x="1091" y="69"/>
                </a:cubicBezTo>
                <a:cubicBezTo>
                  <a:pt x="1110" y="69"/>
                  <a:pt x="1110" y="69"/>
                  <a:pt x="1110" y="69"/>
                </a:cubicBezTo>
                <a:cubicBezTo>
                  <a:pt x="1110" y="82"/>
                  <a:pt x="1110" y="82"/>
                  <a:pt x="1110" y="82"/>
                </a:cubicBezTo>
                <a:lnTo>
                  <a:pt x="1091" y="82"/>
                </a:lnTo>
                <a:close/>
                <a:moveTo>
                  <a:pt x="1110" y="44"/>
                </a:moveTo>
                <a:cubicBezTo>
                  <a:pt x="1110" y="57"/>
                  <a:pt x="1110" y="57"/>
                  <a:pt x="1110" y="57"/>
                </a:cubicBezTo>
                <a:cubicBezTo>
                  <a:pt x="1091" y="57"/>
                  <a:pt x="1091" y="57"/>
                  <a:pt x="1091" y="57"/>
                </a:cubicBezTo>
                <a:cubicBezTo>
                  <a:pt x="1091" y="44"/>
                  <a:pt x="1091" y="44"/>
                  <a:pt x="1091" y="44"/>
                </a:cubicBezTo>
                <a:lnTo>
                  <a:pt x="1110" y="44"/>
                </a:lnTo>
                <a:close/>
                <a:moveTo>
                  <a:pt x="1128" y="43"/>
                </a:moveTo>
                <a:cubicBezTo>
                  <a:pt x="1128" y="36"/>
                  <a:pt x="1123" y="32"/>
                  <a:pt x="1117" y="32"/>
                </a:cubicBezTo>
                <a:cubicBezTo>
                  <a:pt x="1110" y="32"/>
                  <a:pt x="1110" y="32"/>
                  <a:pt x="1110" y="32"/>
                </a:cubicBezTo>
                <a:cubicBezTo>
                  <a:pt x="1110" y="21"/>
                  <a:pt x="1110" y="21"/>
                  <a:pt x="1110" y="21"/>
                </a:cubicBezTo>
                <a:cubicBezTo>
                  <a:pt x="1128" y="21"/>
                  <a:pt x="1128" y="21"/>
                  <a:pt x="1128" y="21"/>
                </a:cubicBezTo>
                <a:cubicBezTo>
                  <a:pt x="1128" y="8"/>
                  <a:pt x="1128" y="8"/>
                  <a:pt x="1128" y="8"/>
                </a:cubicBezTo>
                <a:cubicBezTo>
                  <a:pt x="1110" y="8"/>
                  <a:pt x="1110" y="8"/>
                  <a:pt x="1110" y="8"/>
                </a:cubicBezTo>
                <a:cubicBezTo>
                  <a:pt x="1110" y="0"/>
                  <a:pt x="1110" y="0"/>
                  <a:pt x="1110" y="0"/>
                </a:cubicBezTo>
                <a:cubicBezTo>
                  <a:pt x="1092" y="0"/>
                  <a:pt x="1092" y="0"/>
                  <a:pt x="1092" y="0"/>
                </a:cubicBezTo>
                <a:cubicBezTo>
                  <a:pt x="1092" y="8"/>
                  <a:pt x="1092" y="8"/>
                  <a:pt x="1092" y="8"/>
                </a:cubicBezTo>
                <a:cubicBezTo>
                  <a:pt x="1073" y="8"/>
                  <a:pt x="1073" y="8"/>
                  <a:pt x="1073" y="8"/>
                </a:cubicBezTo>
                <a:cubicBezTo>
                  <a:pt x="1073" y="21"/>
                  <a:pt x="1073" y="21"/>
                  <a:pt x="1073" y="21"/>
                </a:cubicBezTo>
                <a:cubicBezTo>
                  <a:pt x="1092" y="21"/>
                  <a:pt x="1092" y="21"/>
                  <a:pt x="1092" y="21"/>
                </a:cubicBezTo>
                <a:cubicBezTo>
                  <a:pt x="1092" y="32"/>
                  <a:pt x="1092" y="32"/>
                  <a:pt x="1092" y="32"/>
                </a:cubicBezTo>
                <a:cubicBezTo>
                  <a:pt x="1091" y="32"/>
                  <a:pt x="1091" y="32"/>
                  <a:pt x="1091" y="32"/>
                </a:cubicBezTo>
                <a:cubicBezTo>
                  <a:pt x="1091" y="31"/>
                  <a:pt x="1091" y="31"/>
                  <a:pt x="1091" y="31"/>
                </a:cubicBezTo>
                <a:cubicBezTo>
                  <a:pt x="1073" y="31"/>
                  <a:pt x="1073" y="31"/>
                  <a:pt x="1073" y="31"/>
                </a:cubicBezTo>
                <a:cubicBezTo>
                  <a:pt x="1073" y="94"/>
                  <a:pt x="1073" y="94"/>
                  <a:pt x="1073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2" y="94"/>
                  <a:pt x="1092" y="94"/>
                  <a:pt x="1092" y="94"/>
                </a:cubicBezTo>
                <a:cubicBezTo>
                  <a:pt x="1092" y="107"/>
                  <a:pt x="1092" y="107"/>
                  <a:pt x="1092" y="107"/>
                </a:cubicBezTo>
                <a:cubicBezTo>
                  <a:pt x="1073" y="107"/>
                  <a:pt x="1073" y="107"/>
                  <a:pt x="1073" y="107"/>
                </a:cubicBezTo>
                <a:cubicBezTo>
                  <a:pt x="1073" y="120"/>
                  <a:pt x="1073" y="120"/>
                  <a:pt x="1073" y="120"/>
                </a:cubicBezTo>
                <a:cubicBezTo>
                  <a:pt x="1092" y="120"/>
                  <a:pt x="1092" y="120"/>
                  <a:pt x="1092" y="120"/>
                </a:cubicBezTo>
                <a:cubicBezTo>
                  <a:pt x="1092" y="142"/>
                  <a:pt x="1092" y="142"/>
                  <a:pt x="1092" y="142"/>
                </a:cubicBezTo>
                <a:cubicBezTo>
                  <a:pt x="1110" y="136"/>
                  <a:pt x="1110" y="136"/>
                  <a:pt x="1110" y="136"/>
                </a:cubicBezTo>
                <a:cubicBezTo>
                  <a:pt x="1110" y="120"/>
                  <a:pt x="1110" y="120"/>
                  <a:pt x="1110" y="120"/>
                </a:cubicBezTo>
                <a:cubicBezTo>
                  <a:pt x="1128" y="120"/>
                  <a:pt x="1128" y="120"/>
                  <a:pt x="1128" y="120"/>
                </a:cubicBezTo>
                <a:cubicBezTo>
                  <a:pt x="1128" y="107"/>
                  <a:pt x="1128" y="107"/>
                  <a:pt x="1128" y="107"/>
                </a:cubicBezTo>
                <a:cubicBezTo>
                  <a:pt x="1110" y="107"/>
                  <a:pt x="1110" y="107"/>
                  <a:pt x="1110" y="107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28" y="94"/>
                  <a:pt x="1128" y="94"/>
                  <a:pt x="1128" y="94"/>
                </a:cubicBezTo>
                <a:cubicBezTo>
                  <a:pt x="1128" y="43"/>
                  <a:pt x="1128" y="43"/>
                  <a:pt x="1128" y="43"/>
                </a:cubicBezTo>
                <a:close/>
                <a:moveTo>
                  <a:pt x="1155" y="79"/>
                </a:moveTo>
                <a:cubicBezTo>
                  <a:pt x="1156" y="71"/>
                  <a:pt x="1155" y="63"/>
                  <a:pt x="1155" y="56"/>
                </a:cubicBezTo>
                <a:cubicBezTo>
                  <a:pt x="1170" y="56"/>
                  <a:pt x="1170" y="56"/>
                  <a:pt x="1170" y="56"/>
                </a:cubicBezTo>
                <a:cubicBezTo>
                  <a:pt x="1170" y="79"/>
                  <a:pt x="1170" y="79"/>
                  <a:pt x="1170" y="79"/>
                </a:cubicBezTo>
                <a:lnTo>
                  <a:pt x="1155" y="79"/>
                </a:lnTo>
                <a:close/>
                <a:moveTo>
                  <a:pt x="1188" y="129"/>
                </a:moveTo>
                <a:cubicBezTo>
                  <a:pt x="1188" y="20"/>
                  <a:pt x="1188" y="20"/>
                  <a:pt x="1188" y="20"/>
                </a:cubicBezTo>
                <a:cubicBezTo>
                  <a:pt x="1188" y="20"/>
                  <a:pt x="1188" y="20"/>
                  <a:pt x="1188" y="20"/>
                </a:cubicBezTo>
                <a:cubicBezTo>
                  <a:pt x="1188" y="14"/>
                  <a:pt x="1183" y="9"/>
                  <a:pt x="1177" y="8"/>
                </a:cubicBezTo>
                <a:cubicBezTo>
                  <a:pt x="1137" y="8"/>
                  <a:pt x="1137" y="8"/>
                  <a:pt x="1137" y="8"/>
                </a:cubicBezTo>
                <a:cubicBezTo>
                  <a:pt x="1137" y="21"/>
                  <a:pt x="1137" y="21"/>
                  <a:pt x="1137" y="21"/>
                </a:cubicBezTo>
                <a:cubicBezTo>
                  <a:pt x="1170" y="21"/>
                  <a:pt x="1170" y="21"/>
                  <a:pt x="1170" y="21"/>
                </a:cubicBezTo>
                <a:cubicBezTo>
                  <a:pt x="1170" y="44"/>
                  <a:pt x="1170" y="44"/>
                  <a:pt x="1170" y="44"/>
                </a:cubicBezTo>
                <a:cubicBezTo>
                  <a:pt x="1156" y="44"/>
                  <a:pt x="1156" y="44"/>
                  <a:pt x="1156" y="44"/>
                </a:cubicBezTo>
                <a:cubicBezTo>
                  <a:pt x="1156" y="36"/>
                  <a:pt x="1156" y="29"/>
                  <a:pt x="1155" y="26"/>
                </a:cubicBezTo>
                <a:cubicBezTo>
                  <a:pt x="1137" y="26"/>
                  <a:pt x="1137" y="26"/>
                  <a:pt x="1137" y="26"/>
                </a:cubicBezTo>
                <a:cubicBezTo>
                  <a:pt x="1137" y="39"/>
                  <a:pt x="1138" y="98"/>
                  <a:pt x="1135" y="143"/>
                </a:cubicBezTo>
                <a:cubicBezTo>
                  <a:pt x="1154" y="136"/>
                  <a:pt x="1154" y="136"/>
                  <a:pt x="1154" y="136"/>
                </a:cubicBezTo>
                <a:cubicBezTo>
                  <a:pt x="1154" y="122"/>
                  <a:pt x="1155" y="106"/>
                  <a:pt x="1155" y="92"/>
                </a:cubicBezTo>
                <a:cubicBezTo>
                  <a:pt x="1170" y="92"/>
                  <a:pt x="1170" y="92"/>
                  <a:pt x="1170" y="92"/>
                </a:cubicBezTo>
                <a:cubicBezTo>
                  <a:pt x="1170" y="126"/>
                  <a:pt x="1170" y="126"/>
                  <a:pt x="1170" y="126"/>
                </a:cubicBezTo>
                <a:cubicBezTo>
                  <a:pt x="1170" y="128"/>
                  <a:pt x="1168" y="130"/>
                  <a:pt x="1166" y="130"/>
                </a:cubicBezTo>
                <a:cubicBezTo>
                  <a:pt x="1166" y="130"/>
                  <a:pt x="1166" y="130"/>
                  <a:pt x="1166" y="130"/>
                </a:cubicBezTo>
                <a:cubicBezTo>
                  <a:pt x="1161" y="130"/>
                  <a:pt x="1161" y="130"/>
                  <a:pt x="1161" y="130"/>
                </a:cubicBezTo>
                <a:cubicBezTo>
                  <a:pt x="1161" y="143"/>
                  <a:pt x="1161" y="143"/>
                  <a:pt x="1161" y="143"/>
                </a:cubicBezTo>
                <a:cubicBezTo>
                  <a:pt x="1175" y="143"/>
                  <a:pt x="1175" y="143"/>
                  <a:pt x="1175" y="143"/>
                </a:cubicBezTo>
                <a:cubicBezTo>
                  <a:pt x="1175" y="142"/>
                  <a:pt x="1175" y="142"/>
                  <a:pt x="1175" y="142"/>
                </a:cubicBezTo>
                <a:cubicBezTo>
                  <a:pt x="1182" y="142"/>
                  <a:pt x="1188" y="137"/>
                  <a:pt x="1188" y="129"/>
                </a:cubicBezTo>
                <a:cubicBezTo>
                  <a:pt x="1188" y="129"/>
                  <a:pt x="1188" y="129"/>
                  <a:pt x="1188" y="129"/>
                </a:cubicBezTo>
                <a:close/>
                <a:moveTo>
                  <a:pt x="1026" y="115"/>
                </a:moveTo>
                <a:cubicBezTo>
                  <a:pt x="1026" y="143"/>
                  <a:pt x="1026" y="143"/>
                  <a:pt x="1026" y="143"/>
                </a:cubicBezTo>
                <a:cubicBezTo>
                  <a:pt x="1033" y="138"/>
                  <a:pt x="1050" y="126"/>
                  <a:pt x="1064" y="112"/>
                </a:cubicBezTo>
                <a:cubicBezTo>
                  <a:pt x="1064" y="80"/>
                  <a:pt x="1064" y="80"/>
                  <a:pt x="1064" y="80"/>
                </a:cubicBezTo>
                <a:cubicBezTo>
                  <a:pt x="1051" y="96"/>
                  <a:pt x="1036" y="108"/>
                  <a:pt x="1026" y="115"/>
                </a:cubicBezTo>
                <a:close/>
                <a:moveTo>
                  <a:pt x="854" y="115"/>
                </a:moveTo>
                <a:cubicBezTo>
                  <a:pt x="854" y="143"/>
                  <a:pt x="854" y="143"/>
                  <a:pt x="854" y="143"/>
                </a:cubicBezTo>
                <a:cubicBezTo>
                  <a:pt x="862" y="138"/>
                  <a:pt x="878" y="126"/>
                  <a:pt x="892" y="112"/>
                </a:cubicBezTo>
                <a:cubicBezTo>
                  <a:pt x="892" y="80"/>
                  <a:pt x="892" y="80"/>
                  <a:pt x="892" y="80"/>
                </a:cubicBezTo>
                <a:cubicBezTo>
                  <a:pt x="879" y="96"/>
                  <a:pt x="865" y="108"/>
                  <a:pt x="854" y="115"/>
                </a:cubicBezTo>
                <a:close/>
                <a:moveTo>
                  <a:pt x="892" y="52"/>
                </a:moveTo>
                <a:cubicBezTo>
                  <a:pt x="878" y="43"/>
                  <a:pt x="864" y="36"/>
                  <a:pt x="854" y="32"/>
                </a:cubicBezTo>
                <a:cubicBezTo>
                  <a:pt x="854" y="54"/>
                  <a:pt x="854" y="54"/>
                  <a:pt x="854" y="54"/>
                </a:cubicBezTo>
                <a:cubicBezTo>
                  <a:pt x="864" y="59"/>
                  <a:pt x="878" y="66"/>
                  <a:pt x="892" y="75"/>
                </a:cubicBezTo>
                <a:cubicBezTo>
                  <a:pt x="892" y="52"/>
                  <a:pt x="892" y="52"/>
                  <a:pt x="892" y="52"/>
                </a:cubicBezTo>
                <a:close/>
                <a:moveTo>
                  <a:pt x="892" y="21"/>
                </a:moveTo>
                <a:cubicBezTo>
                  <a:pt x="878" y="11"/>
                  <a:pt x="864" y="5"/>
                  <a:pt x="854" y="0"/>
                </a:cubicBezTo>
                <a:cubicBezTo>
                  <a:pt x="854" y="23"/>
                  <a:pt x="854" y="23"/>
                  <a:pt x="854" y="23"/>
                </a:cubicBezTo>
                <a:cubicBezTo>
                  <a:pt x="864" y="27"/>
                  <a:pt x="878" y="34"/>
                  <a:pt x="892" y="43"/>
                </a:cubicBezTo>
                <a:cubicBezTo>
                  <a:pt x="892" y="21"/>
                  <a:pt x="892" y="21"/>
                  <a:pt x="892" y="21"/>
                </a:cubicBezTo>
                <a:close/>
                <a:moveTo>
                  <a:pt x="1064" y="21"/>
                </a:moveTo>
                <a:cubicBezTo>
                  <a:pt x="1050" y="11"/>
                  <a:pt x="1036" y="5"/>
                  <a:pt x="1026" y="0"/>
                </a:cubicBezTo>
                <a:cubicBezTo>
                  <a:pt x="1026" y="23"/>
                  <a:pt x="1026" y="23"/>
                  <a:pt x="1026" y="23"/>
                </a:cubicBezTo>
                <a:cubicBezTo>
                  <a:pt x="1036" y="27"/>
                  <a:pt x="1050" y="34"/>
                  <a:pt x="1064" y="43"/>
                </a:cubicBezTo>
                <a:cubicBezTo>
                  <a:pt x="1064" y="21"/>
                  <a:pt x="1064" y="21"/>
                  <a:pt x="1064" y="21"/>
                </a:cubicBezTo>
                <a:close/>
                <a:moveTo>
                  <a:pt x="1064" y="52"/>
                </a:moveTo>
                <a:cubicBezTo>
                  <a:pt x="1050" y="43"/>
                  <a:pt x="1036" y="36"/>
                  <a:pt x="1026" y="32"/>
                </a:cubicBezTo>
                <a:cubicBezTo>
                  <a:pt x="1026" y="54"/>
                  <a:pt x="1026" y="54"/>
                  <a:pt x="1026" y="54"/>
                </a:cubicBezTo>
                <a:cubicBezTo>
                  <a:pt x="1036" y="59"/>
                  <a:pt x="1050" y="66"/>
                  <a:pt x="1064" y="75"/>
                </a:cubicBezTo>
                <a:cubicBezTo>
                  <a:pt x="1064" y="52"/>
                  <a:pt x="1064" y="52"/>
                  <a:pt x="1064" y="52"/>
                </a:cubicBezTo>
                <a:close/>
                <a:moveTo>
                  <a:pt x="928" y="35"/>
                </a:moveTo>
                <a:cubicBezTo>
                  <a:pt x="928" y="21"/>
                  <a:pt x="928" y="21"/>
                  <a:pt x="928" y="21"/>
                </a:cubicBezTo>
                <a:cubicBezTo>
                  <a:pt x="974" y="21"/>
                  <a:pt x="974" y="21"/>
                  <a:pt x="974" y="21"/>
                </a:cubicBezTo>
                <a:cubicBezTo>
                  <a:pt x="976" y="21"/>
                  <a:pt x="978" y="23"/>
                  <a:pt x="978" y="25"/>
                </a:cubicBezTo>
                <a:cubicBezTo>
                  <a:pt x="978" y="57"/>
                  <a:pt x="978" y="57"/>
                  <a:pt x="978" y="57"/>
                </a:cubicBezTo>
                <a:cubicBezTo>
                  <a:pt x="977" y="59"/>
                  <a:pt x="976" y="60"/>
                  <a:pt x="974" y="60"/>
                </a:cubicBezTo>
                <a:cubicBezTo>
                  <a:pt x="928" y="60"/>
                  <a:pt x="928" y="60"/>
                  <a:pt x="928" y="60"/>
                </a:cubicBezTo>
                <a:cubicBezTo>
                  <a:pt x="928" y="47"/>
                  <a:pt x="928" y="47"/>
                  <a:pt x="928" y="47"/>
                </a:cubicBezTo>
                <a:cubicBezTo>
                  <a:pt x="966" y="47"/>
                  <a:pt x="966" y="47"/>
                  <a:pt x="966" y="47"/>
                </a:cubicBezTo>
                <a:cubicBezTo>
                  <a:pt x="971" y="35"/>
                  <a:pt x="971" y="35"/>
                  <a:pt x="971" y="35"/>
                </a:cubicBezTo>
                <a:lnTo>
                  <a:pt x="928" y="35"/>
                </a:lnTo>
                <a:close/>
                <a:moveTo>
                  <a:pt x="1006" y="79"/>
                </a:moveTo>
                <a:cubicBezTo>
                  <a:pt x="978" y="79"/>
                  <a:pt x="978" y="79"/>
                  <a:pt x="978" y="79"/>
                </a:cubicBezTo>
                <a:cubicBezTo>
                  <a:pt x="974" y="84"/>
                  <a:pt x="968" y="90"/>
                  <a:pt x="962" y="95"/>
                </a:cubicBezTo>
                <a:cubicBezTo>
                  <a:pt x="961" y="94"/>
                  <a:pt x="951" y="84"/>
                  <a:pt x="947" y="79"/>
                </a:cubicBezTo>
                <a:cubicBezTo>
                  <a:pt x="928" y="79"/>
                  <a:pt x="928" y="79"/>
                  <a:pt x="928" y="79"/>
                </a:cubicBezTo>
                <a:cubicBezTo>
                  <a:pt x="928" y="73"/>
                  <a:pt x="928" y="73"/>
                  <a:pt x="928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9" y="73"/>
                  <a:pt x="1005" y="67"/>
                  <a:pt x="1005" y="60"/>
                </a:cubicBezTo>
                <a:cubicBezTo>
                  <a:pt x="1005" y="60"/>
                  <a:pt x="1005" y="60"/>
                  <a:pt x="1005" y="60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15"/>
                  <a:pt x="999" y="9"/>
                  <a:pt x="991" y="9"/>
                </a:cubicBezTo>
                <a:cubicBezTo>
                  <a:pt x="967" y="9"/>
                  <a:pt x="967" y="9"/>
                  <a:pt x="967" y="9"/>
                </a:cubicBezTo>
                <a:cubicBezTo>
                  <a:pt x="967" y="0"/>
                  <a:pt x="967" y="0"/>
                  <a:pt x="967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40" y="9"/>
                  <a:pt x="940" y="9"/>
                  <a:pt x="940" y="9"/>
                </a:cubicBezTo>
                <a:cubicBezTo>
                  <a:pt x="901" y="9"/>
                  <a:pt x="901" y="9"/>
                  <a:pt x="901" y="9"/>
                </a:cubicBezTo>
                <a:cubicBezTo>
                  <a:pt x="901" y="129"/>
                  <a:pt x="901" y="129"/>
                  <a:pt x="901" y="129"/>
                </a:cubicBezTo>
                <a:cubicBezTo>
                  <a:pt x="902" y="137"/>
                  <a:pt x="907" y="142"/>
                  <a:pt x="915" y="143"/>
                </a:cubicBezTo>
                <a:cubicBezTo>
                  <a:pt x="915" y="143"/>
                  <a:pt x="915" y="143"/>
                  <a:pt x="915" y="143"/>
                </a:cubicBezTo>
                <a:cubicBezTo>
                  <a:pt x="945" y="143"/>
                  <a:pt x="945" y="143"/>
                  <a:pt x="945" y="143"/>
                </a:cubicBezTo>
                <a:cubicBezTo>
                  <a:pt x="949" y="130"/>
                  <a:pt x="949" y="130"/>
                  <a:pt x="949" y="130"/>
                </a:cubicBezTo>
                <a:cubicBezTo>
                  <a:pt x="932" y="130"/>
                  <a:pt x="932" y="130"/>
                  <a:pt x="932" y="130"/>
                </a:cubicBezTo>
                <a:cubicBezTo>
                  <a:pt x="933" y="130"/>
                  <a:pt x="933" y="130"/>
                  <a:pt x="933" y="130"/>
                </a:cubicBezTo>
                <a:cubicBezTo>
                  <a:pt x="930" y="130"/>
                  <a:pt x="928" y="128"/>
                  <a:pt x="928" y="126"/>
                </a:cubicBezTo>
                <a:cubicBezTo>
                  <a:pt x="928" y="89"/>
                  <a:pt x="928" y="89"/>
                  <a:pt x="928" y="89"/>
                </a:cubicBezTo>
                <a:cubicBezTo>
                  <a:pt x="940" y="102"/>
                  <a:pt x="960" y="123"/>
                  <a:pt x="981" y="143"/>
                </a:cubicBezTo>
                <a:cubicBezTo>
                  <a:pt x="1016" y="143"/>
                  <a:pt x="1016" y="143"/>
                  <a:pt x="1016" y="143"/>
                </a:cubicBezTo>
                <a:cubicBezTo>
                  <a:pt x="1010" y="137"/>
                  <a:pt x="989" y="119"/>
                  <a:pt x="978" y="110"/>
                </a:cubicBezTo>
                <a:cubicBezTo>
                  <a:pt x="990" y="98"/>
                  <a:pt x="1000" y="88"/>
                  <a:pt x="1006" y="79"/>
                </a:cubicBezTo>
                <a:close/>
              </a:path>
            </a:pathLst>
          </a:custGeom>
          <a:solidFill>
            <a:srgbClr val="0062AC"/>
          </a:solidFill>
          <a:ln>
            <a:noFill/>
          </a:ln>
        </p:spPr>
        <p:txBody>
          <a:bodyPr vert="horz" wrap="square" lIns="24193" tIns="12096" rIns="24193" bIns="12096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125" b="1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image" Target="../media/image4.jpe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9.pn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14.emf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7" Type="http://schemas.openxmlformats.org/officeDocument/2006/relationships/theme" Target="../theme/theme5.xml"/><Relationship Id="rId6" Type="http://schemas.openxmlformats.org/officeDocument/2006/relationships/image" Target="../media/image14.emf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6200000" flipH="1" flipV="1">
            <a:off x="-15556" y="-20706"/>
            <a:ext cx="713402" cy="713402"/>
          </a:xfrm>
          <a:prstGeom prst="rtTriangl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7846" y="6187"/>
            <a:ext cx="10869546" cy="857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99" y="980728"/>
            <a:ext cx="10861293" cy="5602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pic>
        <p:nvPicPr>
          <p:cNvPr id="12" name="Picture 8" descr="新品牌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6599866"/>
            <a:ext cx="1415480" cy="25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 userDrawn="1"/>
        </p:nvSpPr>
        <p:spPr>
          <a:xfrm>
            <a:off x="114" y="24879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77D302-DD1B-4D3F-AE69-45219444591A}" type="slidenum">
              <a:rPr kumimoji="1" lang="zh-CN" altLang="en-US" sz="1400" b="1">
                <a:solidFill>
                  <a:prstClr val="white"/>
                </a:solidFill>
                <a:latin typeface="Georgia" panose="02040502050405020303" pitchFamily="18" charset="0"/>
              </a:rPr>
            </a:fld>
            <a:endParaRPr kumimoji="1" lang="zh-CN" altLang="en-US" sz="14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baseline="0">
          <a:solidFill>
            <a:srgbClr val="005295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•"/>
        <a:defRPr sz="2000" b="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–"/>
        <a:defRPr sz="18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•"/>
        <a:defRPr sz="16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–"/>
        <a:defRPr sz="1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»"/>
        <a:defRPr sz="1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6200000" flipH="1" flipV="1">
            <a:off x="-15556" y="-20706"/>
            <a:ext cx="713402" cy="713402"/>
          </a:xfrm>
          <a:prstGeom prst="rtTriangl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7846" y="-20707"/>
            <a:ext cx="10869546" cy="857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99" y="980728"/>
            <a:ext cx="10861293" cy="5602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Picture 8" descr="新品牌"/>
          <p:cNvPicPr>
            <a:picLocks noChangeAspect="1" noChangeArrowheads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6599866"/>
            <a:ext cx="1415480" cy="25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 userDrawn="1"/>
        </p:nvSpPr>
        <p:spPr>
          <a:xfrm>
            <a:off x="114" y="24879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77D302-DD1B-4D3F-AE69-45219444591A}" type="slidenum">
              <a:rPr kumimoji="1" lang="zh-CN" altLang="en-US" sz="1400" b="1">
                <a:solidFill>
                  <a:prstClr val="white"/>
                </a:solidFill>
                <a:latin typeface="Georgia" panose="02040502050405020303" pitchFamily="18" charset="0"/>
              </a:rPr>
            </a:fld>
            <a:endParaRPr kumimoji="1" lang="zh-CN" altLang="en-US" sz="14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baseline="0">
          <a:solidFill>
            <a:srgbClr val="005295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•"/>
        <a:defRPr sz="2000" b="1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–"/>
        <a:defRPr sz="18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•"/>
        <a:defRPr sz="16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–"/>
        <a:defRPr sz="1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»"/>
        <a:defRPr sz="1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8740775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© </a:t>
            </a:r>
            <a:r>
              <a:rPr lang="zh-CN" altLang="en-US"/>
              <a:t>中国电子系统技术有限公司版权所有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35" y="545931"/>
            <a:ext cx="2001252" cy="3530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3765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466961" y="5274240"/>
            <a:ext cx="18098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配色参考方案：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建议使用以蓝色系为主，其它色系为辅的颜色搭配方法；同一页面内尽量不超过两种色系（仅供参考）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-1685731" y="5720543"/>
            <a:ext cx="20887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字体使用方案：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中文标题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:25-33pt  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内文：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12-14pt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字体：微软雅黑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466961" y="0"/>
            <a:ext cx="1592392" cy="49705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466961" y="5274240"/>
            <a:ext cx="18098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配色参考方案：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建议使用以蓝色系为主，其它色系为辅的颜色搭配方法；同一页面内尽量不超过两种色系（仅供参考）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-1685731" y="5720543"/>
            <a:ext cx="20887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字体使用方案：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中文标题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:28-33pt  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内文：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12-14pt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字体：微软雅黑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466961" y="0"/>
            <a:ext cx="1592392" cy="49705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3.xml"/><Relationship Id="rId5" Type="http://schemas.openxmlformats.org/officeDocument/2006/relationships/image" Target="../media/image27.png"/><Relationship Id="rId4" Type="http://schemas.openxmlformats.org/officeDocument/2006/relationships/tags" Target="../tags/tag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4.png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8.png"/><Relationship Id="rId1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43.emf"/><Relationship Id="rId1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3.xml"/><Relationship Id="rId4" Type="http://schemas.openxmlformats.org/officeDocument/2006/relationships/image" Target="../media/image44.png"/><Relationship Id="rId3" Type="http://schemas.openxmlformats.org/officeDocument/2006/relationships/tags" Target="../tags/tag7.xml"/><Relationship Id="rId2" Type="http://schemas.openxmlformats.org/officeDocument/2006/relationships/image" Target="../media/image29.png"/><Relationship Id="rId1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45.png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47.png"/><Relationship Id="rId1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33.xml"/><Relationship Id="rId4" Type="http://schemas.openxmlformats.org/officeDocument/2006/relationships/tags" Target="../tags/tag8.xml"/><Relationship Id="rId3" Type="http://schemas.openxmlformats.org/officeDocument/2006/relationships/image" Target="../media/image52.png"/><Relationship Id="rId2" Type="http://schemas.openxmlformats.org/officeDocument/2006/relationships/image" Target="../media/image51.wmf"/><Relationship Id="rId1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33.xml"/><Relationship Id="rId2" Type="http://schemas.openxmlformats.org/officeDocument/2006/relationships/tags" Target="../tags/tag10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image" Target="../media/image55.png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image" Target="../media/image17.png"/><Relationship Id="rId4" Type="http://schemas.openxmlformats.org/officeDocument/2006/relationships/tags" Target="../tags/tag15.xml"/><Relationship Id="rId3" Type="http://schemas.openxmlformats.org/officeDocument/2006/relationships/image" Target="../media/image16.emf"/><Relationship Id="rId2" Type="http://schemas.openxmlformats.org/officeDocument/2006/relationships/tags" Target="../tags/tag14.xml"/><Relationship Id="rId10" Type="http://schemas.openxmlformats.org/officeDocument/2006/relationships/notesSlide" Target="../notesSlides/notesSlide35.xml"/><Relationship Id="rId1" Type="http://schemas.openxmlformats.org/officeDocument/2006/relationships/tags" Target="../tags/tag13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56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33.xml"/><Relationship Id="rId4" Type="http://schemas.openxmlformats.org/officeDocument/2006/relationships/tags" Target="../tags/tag22.xml"/><Relationship Id="rId3" Type="http://schemas.openxmlformats.org/officeDocument/2006/relationships/image" Target="../media/image57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58.png"/><Relationship Id="rId1" Type="http://schemas.openxmlformats.org/officeDocument/2006/relationships/tags" Target="../tags/tag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58655" y="1974592"/>
            <a:ext cx="93268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546225" algn="l"/>
              </a:tabLst>
            </a:pPr>
            <a:r>
              <a:rPr lang="zh-CN" sz="6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虚拟机热迁移性能优化方案</a:t>
            </a:r>
            <a:endParaRPr lang="zh-CN" sz="6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25890" y="3980180"/>
            <a:ext cx="1579245" cy="47561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5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---</a:t>
            </a:r>
            <a:r>
              <a:rPr lang="zh-CN" altLang="en-US" sz="25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张友加</a:t>
            </a:r>
            <a:endParaRPr lang="zh-CN" altLang="en-US" sz="25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8357" y="958382"/>
            <a:ext cx="10483088" cy="359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：内存和磁盘的热迁移时间片分配问题而导致内存数据的无效迁移</a:t>
            </a:r>
            <a:endParaRPr lang="zh-CN" altLang="en-US" sz="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虚拟机在进行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跨存储热迁移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时，虚拟机的内存和磁盘两种对象是存在着较大的差异</a:t>
            </a:r>
            <a:endParaRPr lang="zh-CN" altLang="en-US" sz="1200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内存是一个快速设备，其迁移速率和脏数据生成速率可以达到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1GB/s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的级别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磁盘是一个慢速设备，其迁移速率和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脏数据生成速率是在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100MB/s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级别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磁盘的总数据量通常是内存是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左右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由于磁盘数据量大，并且迁移速率慢，因此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跨存储热迁移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的整体耗时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同存储热迁移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的几十倍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原生QEMU进行跨存储热迁移，进入到增量迭代迁移阶段，内存和磁盘数据是并行迭代迁移，由于对内存热迁移的时间片分配不合理，会带来如下问题：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内存数据热迁移的增量迭代次数会大幅增加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举例：同存储热迁移场景下进行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次迭代，跨存储热迁移场景可能会变为上百次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内存的脏数据生成速率很快，增量迭代次数的大幅增加，导致大量内存数据的无效迁移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4456430"/>
            <a:ext cx="6983730" cy="237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21030" y="998220"/>
            <a:ext cx="10903585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：磁盘热迁移脏数据放大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原生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热迁移磁盘，协议设计存在问题：没有传数据长度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被宏定义固定</a:t>
            </a:r>
            <a:r>
              <a:rPr lang="zh-CN" altLang="en-US" sz="12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4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进行跨存储热迁移，在迭代迁移磁盘数据阶段，通过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BITMAP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记录磁盘脏数据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中记录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BITMAP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对应数据块的粒度是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1M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假设虚拟磁盘的某个数据块有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数据发生修改，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BITMAP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会将整个数据块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1M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标记为脏，需要迁移整个数据块的数据，导致磁盘脏数据迁移放大问题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3120390"/>
            <a:ext cx="3560445" cy="1614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4792345"/>
            <a:ext cx="3581400" cy="1680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30" y="1023620"/>
            <a:ext cx="4934585" cy="1832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90030" y="3227070"/>
            <a:ext cx="4911090" cy="317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99622" y="938697"/>
            <a:ext cx="10483088" cy="252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：存储性能瓶颈导致磁盘数据无法迁完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zh-CN" altLang="en-US" sz="4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进行跨存储热迁移，在迁移磁盘数据时，需要将数据从存储读上来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当存储的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压力较大，读操作就会遇到性能瓶颈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节流机制，对于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密集型的业务效果不好，虚拟机的写速率并不会呈线性下降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当磁盘脏数据的生成速率超过存储的读速率时，磁盘数据就永远无法迁移完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864235" y="3429000"/>
          <a:ext cx="3416935" cy="303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2378710" imgH="2158365" progId="Visio.Drawing.11">
                  <p:embed/>
                </p:oleObj>
              </mc:Choice>
              <mc:Fallback>
                <p:oleObj name="" r:id="rId1" imgW="2378710" imgH="215836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4235" y="3429000"/>
                        <a:ext cx="3416935" cy="3039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7722" y="940602"/>
            <a:ext cx="10483088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磁盘热迁移流程存在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空耗</a:t>
            </a:r>
            <a:endParaRPr lang="zh-CN" altLang="en-US" sz="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跨存储热迁移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增量迭代迁移阶段，会遍历磁盘每个数据块，检测其状态是否为脏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在磁盘热迁移进入到最后阶段，如果磁盘数据块总量比较多，而剩余脏数据块量比较少时，热迁移线程的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大量消耗在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干净数据块的无效遍历</a:t>
            </a:r>
            <a:endParaRPr lang="zh-CN" altLang="en-US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在极端场景下的实测结果，这里会导致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额外消耗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0" y="2794000"/>
            <a:ext cx="6438900" cy="3981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895" y="2794000"/>
            <a:ext cx="6200775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2775" y="913765"/>
            <a:ext cx="10920730" cy="359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：原生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节流策略导致业务性能受影响时间较长</a:t>
            </a:r>
            <a:endParaRPr lang="zh-CN" altLang="en-US" sz="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虚拟机热迁移进入到增量迭代迁移阶段时，如果内存脏数据的生成速率大于迁移速率时，内存数据永远无法完成迁移，原生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节流机制来尝试解决此问题。</a:t>
            </a:r>
            <a:endParaRPr lang="zh-CN" altLang="en-US" sz="12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节流运行机制如下：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如果本轮内存脏数据量超过上轮迁移的50%，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会开始对虚拟机进行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节流，先削减20%的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每两轮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内存迭代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迁移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开始时，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会根据之前的削减情况，决定后续削减粒度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削减步进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如果新增脏数据仍然过多，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继续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削减10%的vCPU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最高会削减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99%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执行时间，期望进入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停机迁移阶段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，以完成迁移过程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原生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节流策略，较为柔和保守，在高业务负载场景下，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节流持续时间会比较长，导致业务性能持续受到影响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240" y="4433570"/>
            <a:ext cx="5523865" cy="2410460"/>
          </a:xfrm>
          <a:prstGeom prst="rect">
            <a:avLst/>
          </a:prstGeom>
        </p:spPr>
      </p:pic>
      <p:pic>
        <p:nvPicPr>
          <p:cNvPr id="2" name="图片 1" descr="cpu-thrott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20" y="4433570"/>
            <a:ext cx="3564255" cy="241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91367" y="945682"/>
            <a:ext cx="10483088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：热点内存的无效迁移</a:t>
            </a:r>
            <a:endParaRPr lang="zh-CN" altLang="en-US" sz="1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根据内存局部性原理，虚拟机业务在运行过程中，会存在大量的热点内存，在短时间内被频繁的访问和修改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虚拟机热迁移进入到增量迭代迁移阶段时，热点内存由于频繁修改，在每轮迭代都会变脏而重复迁移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以下图为例，热点内存在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轮的增量迭代中被重复迁移了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次，而前面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轮其实属于无效迁移，导致带宽和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资源的浪费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2928620"/>
            <a:ext cx="6219825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2957" y="957747"/>
            <a:ext cx="1048308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：原生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热迁移压缩算法效率低下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4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原生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热迁移内存数据使用的压缩算法是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zlib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，其存在如下问题，难以满足高负载场景的需求</a:t>
            </a:r>
            <a:endParaRPr lang="zh-CN" altLang="en-US" sz="1200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单核的压缩性能只有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100MB/s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（但压缩率相对较高）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跑满万兆带宽，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消耗高达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1000%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12775" y="2981960"/>
            <a:ext cx="482727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备选解决方案：</a:t>
            </a:r>
            <a:endParaRPr lang="zh-CN" altLang="en-US" sz="18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优化zlib算法的性能，</a:t>
            </a:r>
            <a:r>
              <a:rPr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效果有限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压缩算法卸载到硬件(加速卡、QAT等)，</a:t>
            </a:r>
            <a:r>
              <a:rPr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成本高</a:t>
            </a:r>
            <a:r>
              <a:rPr 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、平台受限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替换效率更高的压缩算法</a:t>
            </a:r>
            <a:endParaRPr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89955" y="2437765"/>
            <a:ext cx="5926455" cy="4337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870" y="4998085"/>
            <a:ext cx="5379720" cy="623570"/>
          </a:xfrm>
          <a:prstGeom prst="rect">
            <a:avLst/>
          </a:prstGeom>
        </p:spPr>
        <p:txBody>
          <a:bodyPr vert="horz" wrap="square" lIns="67500" tIns="35100" rIns="67500" bIns="35100" rtlCol="0" anchor="t">
            <a:spAutoFit/>
          </a:bodyPr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sz="1200" b="1" dirty="0" smtClean="0">
                <a:solidFill>
                  <a:srgbClr val="2919F5"/>
                </a:solidFill>
              </a:rPr>
              <a:t>开源社区</a:t>
            </a:r>
            <a:r>
              <a:rPr lang="zh-CN" altLang="en-US" sz="1200" b="1" dirty="0" smtClean="0">
                <a:solidFill>
                  <a:srgbClr val="2919F5"/>
                </a:solidFill>
              </a:rPr>
              <a:t>新进展：</a:t>
            </a:r>
            <a:endParaRPr lang="zh-CN" altLang="en-US" sz="1200" b="1" dirty="0" smtClean="0">
              <a:solidFill>
                <a:srgbClr val="2919F5"/>
              </a:solidFill>
            </a:endParaRPr>
          </a:p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sz="1200" u="sng" dirty="0" smtClean="0">
                <a:solidFill>
                  <a:srgbClr val="2919F5"/>
                </a:solidFill>
              </a:rPr>
              <a:t>https://patchew.org/QEMU/20231018221224.599065-1-yuan1.liu@intel.com/</a:t>
            </a:r>
            <a:endParaRPr lang="zh-CN" altLang="en-US" sz="1200" u="sng" dirty="0" smtClean="0">
              <a:solidFill>
                <a:srgbClr val="2919F5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2775" y="5624195"/>
            <a:ext cx="5377815" cy="392430"/>
          </a:xfrm>
          <a:prstGeom prst="rect">
            <a:avLst/>
          </a:prstGeom>
        </p:spPr>
        <p:txBody>
          <a:bodyPr vert="horz" wrap="square" lIns="67500" tIns="35100" rIns="67500" bIns="35100" rtlCol="0" anchor="t">
            <a:spAutoFit/>
          </a:bodyPr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/>
              <a:t>[PATCH 0/5] Live Migration Acceleration with IAA Compression</a:t>
            </a:r>
            <a:endParaRPr lang="zh-CN" altLang="en-US" sz="1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570" y="3997960"/>
            <a:ext cx="3463925" cy="2860040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8810" y="939800"/>
            <a:ext cx="742251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热迁移压缩算法替换为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lz4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将原生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热迁移使用的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zlib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压缩算法替换为性能更高的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lz4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</a:t>
            </a:r>
            <a:endParaRPr lang="zh-CN" altLang="en-US" sz="8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实现效果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单核的压缩性从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100MB/s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提升到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700MB/s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跑满万兆带宽，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降低到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（压缩线程：解压线程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:2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压缩效果有一些降低，压缩率从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36%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升高到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47%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0470" y="3696970"/>
            <a:ext cx="1884680" cy="346710"/>
          </a:xfrm>
          <a:prstGeom prst="rect">
            <a:avLst/>
          </a:prstGeom>
        </p:spPr>
        <p:txBody>
          <a:bodyPr vert="horz" wrap="square" lIns="67500" tIns="35100" rIns="67500" bIns="35100" rtlCol="0" anchor="t">
            <a:spAutoFit/>
          </a:bodyPr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sz="1200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https://github.com/lz4/lz4</a:t>
            </a:r>
            <a:endParaRPr lang="zh-CN" altLang="en-US" sz="1200" u="sng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 descr="lz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05" y="4018280"/>
            <a:ext cx="6705600" cy="2800350"/>
          </a:xfrm>
          <a:prstGeom prst="rect">
            <a:avLst/>
          </a:prstGeom>
        </p:spPr>
      </p:pic>
      <p:pic>
        <p:nvPicPr>
          <p:cNvPr id="11" name="图片 10" descr="lz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15" y="1047115"/>
            <a:ext cx="4084320" cy="240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88340" y="3319145"/>
            <a:ext cx="9332595" cy="350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：内存热迁移时间片动态调整机制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内存热迁移时间片动态调整机制，方案概述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对内存热迁移设置可动态调整的时间片，调整范围是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0~1024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内存，数值越大，所占的时间比例越高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进行跨存储热迁移，内存热迁移时间片的动态调整策略如下：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在磁盘数据全量迁移阶段，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内存热迁移时间片设为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，不进行任何内存数据的迁移操作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在磁盘数据增量迭代迁移阶段，内存热迁移时间片初始设为最小值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，随着磁盘剩余脏数据的减少，动态提高内存时间片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内存迭代迁移的次数大幅减少，避免了多轮迭代的无效内存迁移</a:t>
            </a:r>
            <a:endParaRPr lang="en-US" altLang="zh-CN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在整体迁移耗时不变的情况下，内存数据的迁移量有明显的降低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38175" y="933450"/>
            <a:ext cx="10483215" cy="69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：内存和磁盘的热迁移时间片分配问题而导致内存数据的无效迁移</a:t>
            </a:r>
            <a:endParaRPr lang="zh-CN" altLang="en-US" sz="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420" y="1506220"/>
            <a:ext cx="5633720" cy="1917700"/>
          </a:xfrm>
          <a:prstGeom prst="rect">
            <a:avLst/>
          </a:prstGeom>
        </p:spPr>
      </p:pic>
      <p:pic>
        <p:nvPicPr>
          <p:cNvPr id="3" name="图片 2" descr="m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100" y="1045210"/>
            <a:ext cx="2615565" cy="387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5"/>
          <p:cNvSpPr txBox="1"/>
          <p:nvPr/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10870" y="969645"/>
            <a:ext cx="1047559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：磁盘热迁移脏数据放大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16132" y="1799122"/>
            <a:ext cx="10483088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BITMAP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数据块粒度调整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磁盘热迁移BITMAP数据块粒度调整机制，方案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BITMAP数据块粒度做成迁移前动态可配置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BITMAP数据块粒度默认值从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1M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改为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64K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在热迁移开始前，可以根据虚拟机业务类型来动态调整BITMAP数据块粒度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" y="4119880"/>
            <a:ext cx="5334000" cy="2447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10" y="4377690"/>
            <a:ext cx="4572635" cy="2066290"/>
          </a:xfrm>
          <a:prstGeom prst="rect">
            <a:avLst/>
          </a:prstGeom>
        </p:spPr>
      </p:pic>
      <p:pic>
        <p:nvPicPr>
          <p:cNvPr id="3" name="图片 2" descr="mi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10" y="1038860"/>
            <a:ext cx="2242820" cy="3326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0107" y="948222"/>
            <a:ext cx="10483088" cy="310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BITMAP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数据块粒度调整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数据块大小在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256K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以内的随机写场景，磁盘脏数据放大率有明显的下降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ORACLE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数据库场景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8K随机写IO模型)，磁盘脏数据放大率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从9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3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2681605"/>
            <a:ext cx="8420100" cy="3895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8045450" y="3048635"/>
          <a:ext cx="3710940" cy="3421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2378710" imgH="2158365" progId="Visio.Drawing.11">
                  <p:embed/>
                </p:oleObj>
              </mc:Choice>
              <mc:Fallback>
                <p:oleObj name="" r:id="rId1" imgW="2378710" imgH="215836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45450" y="3048635"/>
                        <a:ext cx="3710940" cy="3421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99622" y="955207"/>
            <a:ext cx="104830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：存储性能瓶颈导致磁盘数据无法迁完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99622" y="1674662"/>
            <a:ext cx="10483088" cy="414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 QoS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动态调整机制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磁盘热迁移IO Q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S动态调整机制，方案概述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磁盘热迁移进入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增量迭代迁移阶段，每轮迭代前会计算磁盘脏数据量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如果本轮迭代需要迁移的磁盘脏数据量相比以上一轮没有明显减少，就对磁盘写操作进行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 QoS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如果每轮迭代的脏数据量相比以上一轮仍然没有明显减少，就持逐步降低磁盘写操作的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 QoS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限速值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实现效果：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之前由于存储性能瓶颈，而无法热迁移完的场景，现在基本都可以完成迁移</a:t>
            </a:r>
            <a:endParaRPr lang="en-US" altLang="zh-CN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之前由于虚拟机业务</a:t>
            </a:r>
            <a:r>
              <a:rPr lang="en-US" alt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压力较大，</a:t>
            </a: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而无法热迁移完的场景，</a:t>
            </a:r>
            <a:r>
              <a:rPr lang="zh-CN" altLang="en-US" sz="118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现在基本都可以完成迁移</a:t>
            </a:r>
            <a:endParaRPr lang="en-US" altLang="zh-CN" sz="11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7722" y="965367"/>
            <a:ext cx="104830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磁盘热迁移流程存在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空耗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701800"/>
            <a:ext cx="6200775" cy="1371600"/>
          </a:xfrm>
          <a:prstGeom prst="rect">
            <a:avLst/>
          </a:prstGeom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705485" y="3156585"/>
            <a:ext cx="732980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：磁盘热迁移时脏数据块的检测机制优化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方案概述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磁盘热迁移时，对脏数据块的检测方式，由遍历检测改为直接对脏数据块进行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多级检索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多级检索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复用原生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HBitmap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</a:t>
            </a:r>
            <a:endParaRPr lang="zh-CN" altLang="en-US" sz="10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实现效果：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磁盘热迁移，每轮增量迭代总耗时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热迁移线程的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消耗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60%</a:t>
            </a:r>
            <a:endParaRPr lang="en-US" altLang="zh-CN"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80" y="1043305"/>
            <a:ext cx="4492625" cy="2778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45020" y="4104640"/>
            <a:ext cx="4486910" cy="274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2775" y="922020"/>
            <a:ext cx="709739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：原生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节流策略导致业务性能受影响时间较长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21030" y="1666240"/>
            <a:ext cx="9667240" cy="433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节流策略优化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在热迁移过程中引入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直接节流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阶段式节流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两种节流方式，用来替换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默认的节流策略，方案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循环判断前后两轮脏页变化率是否小于5%，如果是就进入节流模式，否则继续迭代迁移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判断条件</a:t>
            </a:r>
            <a:r>
              <a:rPr sz="12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剩余脏页 &lt; 平均网络迁移速率 * 5s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是否满足，如果满足就进入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直接节流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，否则进入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阶段式节流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直接节流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的策略为：</a:t>
            </a:r>
            <a:endParaRPr 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90%节流持续3s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99%节流持续3s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如果经过以上</a:t>
            </a:r>
            <a:r>
              <a:rPr 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仍然无法达到downtime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条件，这种情况大概率是迁移不完了，后面会进入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阶段式节流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阶段式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的策略为：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每一轮都是递进式的逐步增强节流，计算公式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12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节流比例：1-(（平均网络带宽 * 0.2）/ 脏页生成速率 * 上一轮节流比例)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如果计算的节流比例超过99%，则只执行3s，最后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提示用户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强制进行切换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69925" y="920115"/>
            <a:ext cx="5824855" cy="247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节流策略优化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Oracle虚拟机，1000用户跑3000 tps的压力测试场景，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原本无法迁移完的场景，现在能够成功迁移完</a:t>
            </a:r>
            <a:endParaRPr lang="zh-CN" altLang="en-US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热迁移过程中，进入</a:t>
            </a:r>
            <a:r>
              <a:rPr lang="en-US" alt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节流之前，性能影响5%以内</a:t>
            </a:r>
            <a:endParaRPr lang="zh-CN" altLang="en-US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热迁移最后</a:t>
            </a:r>
            <a:r>
              <a:rPr 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downtime</a:t>
            </a: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</a:t>
            </a: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阶段，ping网络中断时间</a:t>
            </a:r>
            <a:r>
              <a:rPr sz="119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不超过2秒</a:t>
            </a:r>
            <a:endParaRPr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在热迁移过程中，</a:t>
            </a:r>
            <a:r>
              <a:rPr 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racle</a:t>
            </a:r>
            <a:r>
              <a:rPr 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业务性能</a:t>
            </a: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低于100 TPS的时间控制在</a:t>
            </a:r>
            <a:r>
              <a:rPr sz="119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3s以内</a:t>
            </a:r>
            <a:endParaRPr lang="en-US" altLang="zh-CN" sz="119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323340" y="3554730"/>
          <a:ext cx="5460365" cy="3195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538220"/>
            <a:ext cx="2962275" cy="235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91367" y="929172"/>
            <a:ext cx="104830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：热点内存的无效迁移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02615" y="1604645"/>
            <a:ext cx="8283575" cy="335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：热点内存脏数据延迟迁移机制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内存局部性原理分为：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时间局部性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空间局部性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内存的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时间局部性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，指的是内存某个位置被访问后，未来一段时间内，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相同位置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有很大概率会被再次访问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内存的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空间局部性</a:t>
            </a:r>
            <a:r>
              <a:rPr lang="zh-CN" altLang="en-US" sz="1200" b="1" dirty="0">
                <a:solidFill>
                  <a:srgbClr val="66BC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内存某个位置被访问后，未来一段时间内，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相邻位置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有很大概率会被访问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3062605"/>
            <a:ext cx="6625590" cy="1384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" y="5034280"/>
            <a:ext cx="5671185" cy="176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0870" y="939800"/>
            <a:ext cx="8437880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：热点内存脏数据延迟迁移机制</a:t>
            </a:r>
            <a:endParaRPr lang="en-US" altLang="zh-CN" sz="12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热点内存脏数据延迟迁移机制，方案概述：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热迁移前先设置内存延迟迁移的比例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可以动态调整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把总内存分为N个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，为每个内存段设置一个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热度值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内存热迁移进入增量迭代迁移阶段后，每轮迭代前统计各内存段的脏页数量，并以此为内存段的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热度值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对各内存段的热度值从大到小排序，找出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热点内存段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(虚拟机频繁写的内存段)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按照延时迁移内存的比例，为热度最高的若干个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延迟迁移标记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在进行内存热迁移时，有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延迟迁移标记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的脏页先不迁移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当剩余的内存脏数据量小于总内存量的10%时，关闭延迟迁移功能，走正常的内存迁移流程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热点内存脏数据延迟迁移机制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：通过算法识别出热点内存段，并设置延迟迁移标记，从而减少了热点内存的重复传输</a:t>
            </a:r>
            <a:endParaRPr lang="zh-CN" altLang="en-US"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7330" y="4192270"/>
            <a:ext cx="4944745" cy="2665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55" y="5153025"/>
            <a:ext cx="5572125" cy="1190625"/>
          </a:xfrm>
          <a:prstGeom prst="rect">
            <a:avLst/>
          </a:prstGeom>
        </p:spPr>
      </p:pic>
      <p:pic>
        <p:nvPicPr>
          <p:cNvPr id="2" name="图片 1" descr="mi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30" y="1045210"/>
            <a:ext cx="2345690" cy="348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0870" y="923290"/>
            <a:ext cx="7423785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：热点内存脏数据延迟迁移机制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Oracle虚拟机，1000用户、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000 tps的压力测试场景，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迁移内存耗时从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秒减少到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85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迁移内存总量从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117G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75G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热迁移期间，虚拟机的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EPT_VIOLATION VM-EXIT事件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减少20%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左右</a:t>
            </a:r>
            <a:endParaRPr lang="zh-CN" altLang="en-US"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642620" y="3302000"/>
          <a:ext cx="4457065" cy="2828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200650" imgH="3057525" progId="Paint.Picture">
                  <p:embed/>
                </p:oleObj>
              </mc:Choice>
              <mc:Fallback>
                <p:oleObj name="" r:id="rId1" imgW="5200650" imgH="30575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2620" y="3302000"/>
                        <a:ext cx="4457065" cy="2828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02000"/>
            <a:ext cx="7211695" cy="35502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935595" y="2933700"/>
            <a:ext cx="15125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/>
              <a:t>info migrate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优化方案总结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热迁移优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" y="1155700"/>
            <a:ext cx="6049645" cy="559816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825615" y="1155700"/>
          <a:ext cx="4695825" cy="272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60"/>
                <a:gridCol w="3072130"/>
                <a:gridCol w="1207135"/>
              </a:tblGrid>
              <a:tr h="3917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评价热迁移性能优劣的指标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是否优化</a:t>
                      </a:r>
                      <a:endParaRPr lang="zh-CN" altLang="en-US" sz="18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迁移初始化时间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2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迁移总时间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3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迁移总数据量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3886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4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迁移</a:t>
                      </a:r>
                      <a:r>
                        <a:rPr lang="zh-CN" altLang="en-US" sz="1600"/>
                        <a:t>停机时间</a:t>
                      </a:r>
                      <a:r>
                        <a:rPr lang="en-US" altLang="zh-CN" sz="1600"/>
                        <a:t>(downtime)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5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对业务性能</a:t>
                      </a:r>
                      <a:r>
                        <a:rPr lang="zh-CN" altLang="en-US" sz="1600">
                          <a:sym typeface="+mn-ea"/>
                        </a:rPr>
                        <a:t>的影响</a:t>
                      </a:r>
                      <a:r>
                        <a:rPr lang="en-US" altLang="zh-CN" sz="1600">
                          <a:sym typeface="+mn-ea"/>
                        </a:rPr>
                        <a:t> &amp; </a:t>
                      </a:r>
                      <a:r>
                        <a:rPr lang="zh-CN" altLang="en-US" sz="1600">
                          <a:sym typeface="+mn-ea"/>
                        </a:rPr>
                        <a:t>影响</a:t>
                      </a:r>
                      <a:r>
                        <a:rPr lang="zh-CN" altLang="en-US" sz="1600">
                          <a:sym typeface="+mn-ea"/>
                        </a:rPr>
                        <a:t>时</a:t>
                      </a:r>
                      <a:r>
                        <a:rPr lang="zh-CN" altLang="en-US" sz="1600">
                          <a:sym typeface="+mn-ea"/>
                        </a:rPr>
                        <a:t>间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6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资源消耗</a:t>
                      </a:r>
                      <a:r>
                        <a:rPr lang="en-US" altLang="zh-CN" sz="1600"/>
                        <a:t>(CPU</a:t>
                      </a:r>
                      <a:r>
                        <a:rPr lang="zh-CN" altLang="en-US" sz="1600"/>
                        <a:t>、网络带宽等</a:t>
                      </a:r>
                      <a:r>
                        <a:rPr lang="en-US" altLang="zh-CN" sz="1600"/>
                        <a:t>)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优化方案总结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87705" y="1082675"/>
          <a:ext cx="10840085" cy="5493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300"/>
                <a:gridCol w="1276985"/>
                <a:gridCol w="3100705"/>
                <a:gridCol w="1033780"/>
                <a:gridCol w="993775"/>
                <a:gridCol w="1264285"/>
                <a:gridCol w="1278255"/>
              </a:tblGrid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测试环境</a:t>
                      </a:r>
                      <a:endParaRPr lang="en-US" altLang="en-US" sz="1800" b="1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物理主机：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cpu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Intel(R) Xeon(R) Platinum 8260 CPU @ 2.40GHz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内存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256G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网络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存储网</a:t>
                      </a:r>
                      <a:r>
                        <a:rPr lang="zh-CN" sz="1000" b="0">
                          <a:solidFill>
                            <a:srgbClr val="2919F5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万兆网卡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，管理网千兆网卡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虚拟机：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cpu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16C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内存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64G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2M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大页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磁盘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120GB+3*100GB+3*50GB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预分配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数据库: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2919F5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1000用户</a:t>
                      </a:r>
                      <a:endParaRPr lang="zh-CN" altLang="en-US" sz="1000" b="1">
                        <a:solidFill>
                          <a:srgbClr val="2919F5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2919F5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3000</a:t>
                      </a:r>
                      <a:r>
                        <a:rPr lang="en-US" altLang="zh-CN" sz="1000" b="1">
                          <a:solidFill>
                            <a:srgbClr val="2919F5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tps</a:t>
                      </a:r>
                      <a:endParaRPr lang="en-US" altLang="zh-CN" sz="1000" b="1">
                        <a:solidFill>
                          <a:srgbClr val="2919F5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MinDelay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MaxDelay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InterMinDelay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InterMaxDelay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32639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Customer Registration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Update Customer Details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Browse Products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Order Products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85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Process Orders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Browse Orders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优化方案总结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8997" y="1491782"/>
            <a:ext cx="10483088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同存储热迁移场景：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跑满万兆带宽，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消耗从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降低到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迁移内存耗时从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秒减少到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85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</a:t>
            </a:r>
            <a:endParaRPr lang="zh-CN" altLang="en-US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迁移内存总量从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117G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75G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热迁移最后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downtime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阶段，ping网络中断时间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不超过</a:t>
            </a:r>
            <a:r>
              <a:rPr 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</a:t>
            </a:r>
            <a:r>
              <a:rPr 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，丢包数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个以内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在热迁移过程中，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racle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业务性能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低于100 TPS的时间控制在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3s以内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78815" y="4055745"/>
            <a:ext cx="10793095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跨存储热迁移场景：</a:t>
            </a:r>
            <a:endParaRPr lang="en-US" altLang="zh-CN" sz="8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基于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内存热迁移时间片动态调整机制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在整体迁移耗时不变的情况下，内存脏数据的迁移量有明显的降低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ORACLE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数据库场景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8K随机写IO模型)，磁盘脏数据放大率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从9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，大幅降低了磁盘脏数据传输量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基于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磁盘热迁移IO QOS动态调整机制</a:t>
            </a:r>
            <a:r>
              <a:rPr lang="zh-CN" altLang="en-US" sz="1200" b="1" dirty="0">
                <a:solidFill>
                  <a:srgbClr val="66BC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之前由于存储性能瓶颈、虚拟机业务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压力大，导致无法迁移完的场景，优化之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后基本都可以完成迁移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跨存储热迁移过程中，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开销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下降了60%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优化前，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写操作的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 QoS限速到</a:t>
            </a:r>
            <a:r>
              <a:rPr lang="en-US" altLang="zh-CN" sz="1195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2MB/s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，仍然无法完成磁盘数据迁移；优化后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磁盘写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操作的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 QoS限速到</a:t>
            </a:r>
            <a:r>
              <a:rPr lang="en-US" altLang="zh-CN" sz="1195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30MB/s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，可以完成磁盘数据迁移。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8660" y="1035050"/>
            <a:ext cx="10574655" cy="468630"/>
          </a:xfrm>
          <a:prstGeom prst="rect">
            <a:avLst/>
          </a:prstGeom>
        </p:spPr>
        <p:txBody>
          <a:bodyPr vert="horz" wrap="square" lIns="67500" tIns="35100" rIns="67500" bIns="35100" rtlCol="0" anchor="t">
            <a:noAutofit/>
          </a:bodyPr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热迁移性能优化方案的实现：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2000行左右C代码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几百行管控面代码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方便机制与策略分开实现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优化方案总结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sf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080135"/>
            <a:ext cx="10836910" cy="5695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0870" y="495935"/>
            <a:ext cx="436943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14109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240155"/>
            <a:ext cx="4459605" cy="472186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93395" y="312229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5" name="图片 4" descr="热迁移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635" y="4633595"/>
            <a:ext cx="674370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36943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50545" y="1019175"/>
            <a:ext cx="113157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1.虚拟机添加</a:t>
            </a:r>
            <a:r>
              <a:rPr lang="zh-CN" altLang="en-US" sz="14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400"/>
              <a:t>，作为系统启动盘； </a:t>
            </a:r>
            <a:endParaRPr lang="zh-CN" altLang="en-US" sz="1400"/>
          </a:p>
          <a:p>
            <a:r>
              <a:rPr lang="zh-CN" altLang="en-US" sz="1400"/>
              <a:t>2.添加数据盘，</a:t>
            </a:r>
            <a:r>
              <a:rPr lang="zh-CN" altLang="en-US" sz="1400">
                <a:sym typeface="+mn-ea"/>
              </a:rPr>
              <a:t>最多</a:t>
            </a:r>
            <a:r>
              <a:rPr lang="zh-CN" altLang="en-US" sz="1400"/>
              <a:t>可以添加64个数据盘（一般只需要添加一个数据盘进行测试即可）；</a:t>
            </a:r>
            <a:endParaRPr lang="zh-CN" altLang="en-US" sz="1400"/>
          </a:p>
          <a:p>
            <a:r>
              <a:rPr lang="zh-CN" altLang="en-US" sz="1400"/>
              <a:t>3.运行虚拟机，稳定性与数据一致性自动化测试工具跑起来后，会同时测试校验磁盘与内存数据。</a:t>
            </a:r>
            <a:endParaRPr lang="zh-CN" altLang="en-US" sz="1400"/>
          </a:p>
          <a:p>
            <a:r>
              <a:rPr lang="zh-CN" altLang="en-US" sz="1400"/>
              <a:t>4.对虚拟机进行热迁移，如果虚拟机内运行的</a:t>
            </a:r>
            <a:r>
              <a:rPr lang="zh-CN" altLang="en-US" sz="1400">
                <a:sym typeface="+mn-ea"/>
              </a:rPr>
              <a:t>自动化测试</a:t>
            </a:r>
            <a:r>
              <a:rPr lang="zh-CN" altLang="en-US" sz="1400"/>
              <a:t>工具，</a:t>
            </a:r>
            <a:r>
              <a:rPr lang="zh-CN" altLang="en-US" sz="1400">
                <a:sym typeface="+mn-ea"/>
              </a:rPr>
              <a:t>输出</a:t>
            </a:r>
            <a:r>
              <a:rPr lang="zh-CN" altLang="en-US" sz="1400"/>
              <a:t>了“</a:t>
            </a:r>
            <a:r>
              <a:rPr lang="zh-CN" altLang="en-US" sz="1400">
                <a:solidFill>
                  <a:srgbClr val="FF0000"/>
                </a:solidFill>
              </a:rPr>
              <a:t>BUG</a:t>
            </a:r>
            <a:r>
              <a:rPr lang="zh-CN" altLang="en-US" sz="1400"/>
              <a:t>”关键字信息，即测试出了LBA问题（出现数据一致性错误）；</a:t>
            </a:r>
            <a:endParaRPr lang="zh-CN" altLang="en-US" sz="1400"/>
          </a:p>
        </p:txBody>
      </p:sp>
      <p:pic>
        <p:nvPicPr>
          <p:cNvPr id="6" name="图片 5" descr="LBA_iso_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0870" y="495935"/>
            <a:ext cx="9118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热迁移数据一致性校验方案：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qemu-2.5</a:t>
            </a:r>
            <a:r>
              <a:rPr lang="zh-CN" altLang="en-US" sz="1600" b="1">
                <a:solidFill>
                  <a:schemeClr val="tx1"/>
                </a:solidFill>
                <a:sym typeface="+mn-ea"/>
              </a:rPr>
              <a:t>热迁移代码</a:t>
            </a:r>
            <a:r>
              <a:rPr lang="zh-CN" altLang="en-US" sz="1600" b="1">
                <a:solidFill>
                  <a:schemeClr val="tx1"/>
                </a:solidFill>
                <a:sym typeface="+mn-ea"/>
              </a:rPr>
              <a:t>原生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BUG</a:t>
            </a:r>
            <a:r>
              <a:rPr lang="zh-CN" altLang="en-US" sz="1600" b="1">
                <a:solidFill>
                  <a:schemeClr val="tx1"/>
                </a:solidFill>
                <a:sym typeface="+mn-ea"/>
              </a:rPr>
              <a:t>：排查修复代价大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无标题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6435" y="1812925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602615" y="104140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chemeClr val="tx1"/>
                </a:solidFill>
              </a:rPr>
              <a:t>1. 2020</a:t>
            </a:r>
            <a:r>
              <a:rPr lang="zh-CN" altLang="en-US" sz="1400">
                <a:solidFill>
                  <a:schemeClr val="tx1"/>
                </a:solidFill>
              </a:rPr>
              <a:t>年</a:t>
            </a:r>
            <a:r>
              <a:rPr lang="en-US" altLang="zh-CN" sz="1400">
                <a:solidFill>
                  <a:schemeClr val="tx1"/>
                </a:solidFill>
              </a:rPr>
              <a:t>2</a:t>
            </a:r>
            <a:r>
              <a:rPr lang="zh-CN" altLang="en-US" sz="1400">
                <a:solidFill>
                  <a:schemeClr val="tx1"/>
                </a:solidFill>
              </a:rPr>
              <a:t>月份</a:t>
            </a:r>
            <a:r>
              <a:rPr lang="en-US" altLang="zh-CN" sz="1400">
                <a:solidFill>
                  <a:schemeClr val="tx1"/>
                </a:solidFill>
              </a:rPr>
              <a:t>(</a:t>
            </a:r>
            <a:r>
              <a:rPr lang="zh-CN" altLang="en-US" sz="1400">
                <a:solidFill>
                  <a:schemeClr val="tx1"/>
                </a:solidFill>
              </a:rPr>
              <a:t>新冠疫情爆发期间</a:t>
            </a:r>
            <a:r>
              <a:rPr lang="en-US" altLang="zh-CN" sz="1400">
                <a:solidFill>
                  <a:schemeClr val="tx1"/>
                </a:solidFill>
              </a:rPr>
              <a:t>)</a:t>
            </a:r>
            <a:r>
              <a:rPr lang="zh-CN" altLang="en-US" sz="1400">
                <a:solidFill>
                  <a:schemeClr val="tx1"/>
                </a:solidFill>
              </a:rPr>
              <a:t>，多台虚拟机跑</a:t>
            </a:r>
            <a:r>
              <a:rPr lang="en-US" altLang="zh-CN" sz="1400">
                <a:solidFill>
                  <a:schemeClr val="tx1"/>
                </a:solidFill>
              </a:rPr>
              <a:t>LBA</a:t>
            </a:r>
            <a:r>
              <a:rPr lang="zh-CN" altLang="en-US" sz="1400">
                <a:solidFill>
                  <a:schemeClr val="tx1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chemeClr val="tx1"/>
              </a:solidFill>
            </a:endParaRPr>
          </a:p>
          <a:p>
            <a:r>
              <a:rPr lang="en-US" altLang="zh-CN" sz="1400">
                <a:solidFill>
                  <a:schemeClr val="tx1"/>
                </a:solidFill>
              </a:rPr>
              <a:t>2. </a:t>
            </a:r>
            <a:r>
              <a:rPr lang="zh-CN" altLang="en-US" sz="1400">
                <a:solidFill>
                  <a:schemeClr val="tx1"/>
                </a:solidFill>
              </a:rPr>
              <a:t>大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批量虚拟机跑热迁移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r>
              <a:rPr lang="en-US" altLang="zh-CN" sz="1400">
                <a:solidFill>
                  <a:schemeClr val="tx1"/>
                </a:solidFill>
              </a:rPr>
              <a:t>3. 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chemeClr val="tx1"/>
              </a:solidFill>
            </a:endParaRPr>
          </a:p>
          <a:p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8815" y="1035050"/>
            <a:ext cx="1085405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存储稳定性测试与数据一致性校验工具和系统：</a:t>
            </a:r>
            <a:r>
              <a:rPr lang="zh-CN" altLang="en-US" sz="1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深信服科技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中国电子云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大道云行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/zstack/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云和恩墨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麒麟软件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等公司在使用</a:t>
            </a:r>
            <a:r>
              <a:rPr lang="zh-CN" altLang="en-US" sz="1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u="sng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https://github.com/zhangyoujia/hd_write_verify</a:t>
            </a:r>
            <a:endParaRPr lang="en-US" altLang="zh-CN" sz="1200" u="sng" dirty="0">
              <a:solidFill>
                <a:srgbClr val="2919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PPT:</a:t>
            </a:r>
            <a:endParaRPr lang="en-US" altLang="zh-CN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u="sng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https://github.com/zhangyoujia/hd_write_verify/存储稳定性测试与数据一致性校验工具和系统.pptx</a:t>
            </a:r>
            <a:endParaRPr lang="en-US" altLang="zh-CN" sz="1200" u="sng" dirty="0">
              <a:solidFill>
                <a:srgbClr val="2919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录屏：</a:t>
            </a:r>
            <a:endParaRPr lang="en-US" altLang="zh-CN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u="sng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https://cloud.tencent.com/developer/video/78756</a:t>
            </a:r>
            <a:endParaRPr lang="zh-CN" altLang="en-US" sz="1200" u="sng" dirty="0">
              <a:solidFill>
                <a:srgbClr val="2919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0870" y="495935"/>
            <a:ext cx="436943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3801110"/>
            <a:ext cx="2776855" cy="278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32012" y="2400426"/>
            <a:ext cx="3286760" cy="10147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6000" b="1" dirty="0">
                <a:solidFill>
                  <a:schemeClr val="tx1"/>
                </a:solidFill>
                <a:effectLst/>
                <a:sym typeface="+mn-lt"/>
              </a:rPr>
              <a:t>TH</a:t>
            </a:r>
            <a:r>
              <a:rPr lang="en-US" altLang="zh-CN" sz="5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ANKS</a:t>
            </a:r>
            <a:endParaRPr lang="en-US" altLang="zh-CN" sz="5800" b="1" dirty="0"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4625" y="3588385"/>
            <a:ext cx="2082165" cy="20885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30555" y="493395"/>
            <a:ext cx="3657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51692" y="1032677"/>
            <a:ext cx="10483088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功能概述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8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热迁移(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Live Migration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)是指把虚拟机从一台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宿主机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源宿主机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)迁移到另一台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宿主机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目的宿主机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过程中，虚拟机业务不会中断；在最后的停机迁移阶段，虚拟机业务会有短暂的卡顿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热迁移完成后，虚拟机在目的宿主机上继续运行，用户不会察觉到任何差异</a:t>
            </a:r>
            <a:endParaRPr lang="zh-CN" altLang="en-US" sz="11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热迁移分为</a:t>
            </a:r>
            <a:r>
              <a:rPr lang="zh-CN" altLang="en-US" sz="1195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同存储热迁移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195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跨存储热迁移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两种类型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4720" y="3931920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395" y="1339215"/>
            <a:ext cx="4459605" cy="472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30555" y="493395"/>
            <a:ext cx="3657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5005" y="1028700"/>
            <a:ext cx="10836275" cy="532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35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价值分析</a:t>
            </a:r>
            <a:endParaRPr lang="zh-CN" altLang="en-US" sz="1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8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随着云计算产业的发展，越来越多的高级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云业务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特性基于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虚拟机热迁移功能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来实现，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虚拟机热迁移功能也逐渐成为虚拟化的一个核心基础功能。</a:t>
            </a:r>
            <a:endParaRPr lang="zh-CN" altLang="en-US" sz="14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DRS(分布式资源调度)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主机亚健康处置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主机停机维护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主机</a:t>
            </a: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滚动</a:t>
            </a: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QEMU</a:t>
            </a: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热升级</a:t>
            </a:r>
            <a:endParaRPr lang="zh-CN" altLang="en-US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30555" y="493395"/>
            <a:ext cx="3657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305" y="1303655"/>
            <a:ext cx="5305425" cy="5076825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055995" y="1321435"/>
            <a:ext cx="5487035" cy="461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技术原理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热迁移流程</a:t>
            </a:r>
            <a:endParaRPr lang="en-US" altLang="zh-CN" sz="12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虚拟机热迁移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流程开始时，会在目的宿主机上启动目的虚拟机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源虚拟机与目的虚拟机建立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连接，然后进行运行时数据的迁移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热迁移过程会涉及到如下几种运行时数据的迁移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虚拟机的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磁盘数据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可选，跨存储热迁移时需要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虚拟机的硬件状态数据</a:t>
            </a:r>
            <a:r>
              <a:rPr lang="en-US" alt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119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19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、网卡、显卡等</a:t>
            </a:r>
            <a:r>
              <a:rPr lang="en-US" alt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虚拟机的内存和磁盘数据需要进行多轮迭代迁移，使得剩余数据量逐渐减少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当剩余数据量能够在一个可以设定的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downtime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停机时间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内迁移完成时，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会暂停源虚拟机，将剩余的数据一次性迁移到目的虚拟机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最后，关闭源虚拟机，激活目的虚拟机，至此虚拟机的热迁移操作就完成了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30555" y="493395"/>
            <a:ext cx="3657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0555" y="1028065"/>
            <a:ext cx="1087818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技术原理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内存和磁盘数据的迭代迁移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4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虚拟机的内存和磁盘数据量比较大，且在不断变化，无法一次性全部迁移完成，因此需要进行多轮的增量迭代迁移，整个过程可分为三个阶段：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全量迁移阶段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源虚拟机将所有的内存和磁盘的BITMAP都标记脏，然后全量迁移内存和磁盘数据到目的虚拟机。在此期间，源虚拟机在迁移过程中会监控内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存和磁盘变化情况，并记录在BITMAP，当所有内存和磁盘数据都迁移完成后，会开始进入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增量迭代迁移阶段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增量迭代迁移阶段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源虚拟机持续不断迭代发送内存和磁盘的增量脏数据，在每轮迭代来检查BITMAP有多少数据被标记脏，根据预估带宽和当前迭代的脏数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据量，可以计算出花费多久来迁移剩余脏数据，如果在可接受或者设置的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downtime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停机时间限制内，就会进入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停机迁移阶段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。否则，会继续停留在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增量迭代</a:t>
            </a:r>
            <a:endParaRPr lang="zh-CN" altLang="en-US"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迁移阶段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停机迁移阶段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暂停源虚拟机，将剩余内存和磁盘脏数据一次性迁移过去，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将所有硬件状态数据迁移过去，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目的虚拟机被激活运行，源虚拟机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被关闭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885" y="3646170"/>
            <a:ext cx="3319145" cy="22358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3768090"/>
            <a:ext cx="5226050" cy="686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645" y="4902200"/>
            <a:ext cx="3045460" cy="82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2957" y="966002"/>
            <a:ext cx="10483088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：原生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热迁移压缩算法效率低下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4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原生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热迁移内存数据使用的压缩算法是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zlib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，其存在如下问题，难以满足高负载场景的需求</a:t>
            </a:r>
            <a:endParaRPr lang="zh-CN" altLang="en-US" sz="1200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单核的压缩性能只有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100MB/s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（但压缩率相对较高）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跑满万兆带宽，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消耗高达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1000%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压缩线程：解压线程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= 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:2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z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3128645"/>
            <a:ext cx="5381625" cy="275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TABLE_BEAUTIFY" val="smartTable{788cb99f-31e0-477e-a545-66c20aa63f98}"/>
  <p:tag name="TABLE_ENDDRAG_ORIGIN_RECT" val="393*203"/>
  <p:tag name="TABLE_ENDDRAG_RECT" val="547*91*393*203"/>
</p:tagLst>
</file>

<file path=ppt/tags/tag11.xml><?xml version="1.0" encoding="utf-8"?>
<p:tagLst xmlns:p="http://schemas.openxmlformats.org/presentationml/2006/main">
  <p:tag name="KSO_WM_UNIT_TABLE_BEAUTIFY" val="smartTable{c06e8c10-c7cc-4a36-a763-3ecdcc9c49bb}"/>
  <p:tag name="TABLE_ENDDRAG_ORIGIN_RECT" val="853*438"/>
  <p:tag name="TABLE_ENDDRAG_RECT" val="53*85*853*438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2880,&quot;width&quot;:9540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MWFmNTE5NTVjNDZiMWFmZDg4ZmE5M2M2M2JkOTRmMGMifQ=="/>
  <p:tag name="KSO_WPP_MARK_KEY" val="cb1e9073-b2dc-4638-8f09-864a0fe4844c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PLACING_PICTURE_USER_VIEWPORT" val="{&quot;height&quot;:12120,&quot;width&quot;:16560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内容版式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专题报告模板">
      <a:majorFont>
        <a:latin typeface="Arial Black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bg1">
              <a:lumMod val="50000"/>
            </a:schemeClr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内容版式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专题报告模板">
      <a:majorFont>
        <a:latin typeface="Arial Black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bg1">
              <a:lumMod val="50000"/>
            </a:schemeClr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中国电子系统技术有限公司">
  <a:themeElements>
    <a:clrScheme name="自定义 5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28CF6"/>
      </a:accent1>
      <a:accent2>
        <a:srgbClr val="274ED6"/>
      </a:accent2>
      <a:accent3>
        <a:srgbClr val="01258A"/>
      </a:accent3>
      <a:accent4>
        <a:srgbClr val="004EA2"/>
      </a:accent4>
      <a:accent5>
        <a:srgbClr val="4276AA"/>
      </a:accent5>
      <a:accent6>
        <a:srgbClr val="768394"/>
      </a:accent6>
      <a:hlink>
        <a:srgbClr val="4276AA"/>
      </a:hlink>
      <a:folHlink>
        <a:srgbClr val="BFBFBF"/>
      </a:folHlink>
    </a:clrScheme>
    <a:fontScheme name="rss2ooc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67500" tIns="35100" rIns="67500" bIns="35100" rtlCol="0" anchor="t">
        <a:noAutofit/>
      </a:bodyPr>
      <a:lstStyle>
        <a:defPPr marL="228600" indent="-228600" algn="l" defTabSz="914400">
          <a:lnSpc>
            <a:spcPct val="150000"/>
          </a:lnSpc>
          <a:spcBef>
            <a:spcPts val="0"/>
          </a:spcBef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ap="flat">
          <a:noFill/>
          <a:miter lim="400000"/>
        </a:ln>
      </a:spPr>
      <a:bodyPr wrap="square" lIns="0" tIns="0" rIns="0" bIns="0" numCol="1" anchor="ctr">
        <a:noAutofit/>
      </a:bodyPr>
      <a:lstStyle>
        <a:defPPr algn="ctr">
          <a:defRPr sz="40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  <a:sym typeface="Helvetica Neue Medium" panose="02000503000000020004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i2xuew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ap="flat">
          <a:noFill/>
          <a:miter lim="400000"/>
        </a:ln>
      </a:spPr>
      <a:bodyPr wrap="square" lIns="0" tIns="0" rIns="0" bIns="0" numCol="1" anchor="ctr">
        <a:noAutofit/>
      </a:bodyPr>
      <a:lstStyle>
        <a:defPPr algn="ctr">
          <a:defRPr sz="40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  <a:sym typeface="Helvetica Neue Medium" panose="02000503000000020004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7675</Words>
  <Application>WPS 演示</Application>
  <PresentationFormat>Widescreen</PresentationFormat>
  <Paragraphs>592</Paragraphs>
  <Slides>39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65" baseType="lpstr">
      <vt:lpstr>Arial</vt:lpstr>
      <vt:lpstr>宋体</vt:lpstr>
      <vt:lpstr>Wingdings</vt:lpstr>
      <vt:lpstr>微软雅黑</vt:lpstr>
      <vt:lpstr>Georgia</vt:lpstr>
      <vt:lpstr>Arial</vt:lpstr>
      <vt:lpstr>Wingdings 3</vt:lpstr>
      <vt:lpstr>Foundry Gridnik Medium</vt:lpstr>
      <vt:lpstr>Noto Sans CJK JP Medium</vt:lpstr>
      <vt:lpstr>Segoe Print</vt:lpstr>
      <vt:lpstr>Helvetica Neue Medium</vt:lpstr>
      <vt:lpstr>微软雅黑 Light</vt:lpstr>
      <vt:lpstr>Calibri</vt:lpstr>
      <vt:lpstr>Calibri</vt:lpstr>
      <vt:lpstr>Wingdings</vt:lpstr>
      <vt:lpstr>Arial Unicode MS</vt:lpstr>
      <vt:lpstr>黑体</vt:lpstr>
      <vt:lpstr>等线</vt:lpstr>
      <vt:lpstr>内容版式</vt:lpstr>
      <vt:lpstr>3_内容版式</vt:lpstr>
      <vt:lpstr>中国电子系统技术有限公司</vt:lpstr>
      <vt:lpstr>自定义设计方案</vt:lpstr>
      <vt:lpstr>1_自定义设计方案</vt:lpstr>
      <vt:lpstr>Visio.Drawing.11</vt:lpstr>
      <vt:lpstr>Visio.Drawing.11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YOUPLUS(张友加)</dc:creator>
  <cp:lastModifiedBy>YOUPLUS</cp:lastModifiedBy>
  <cp:revision>1391</cp:revision>
  <dcterms:created xsi:type="dcterms:W3CDTF">2023-10-22T03:44:00Z</dcterms:created>
  <dcterms:modified xsi:type="dcterms:W3CDTF">2023-10-23T07:38:54Z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2BFCEC7030A546A59B242DFD07D0593E</vt:lpwstr>
  </property>
  <property fmtid="{D5CDD505-2E9C-101B-9397-08002B2CF9AE}" pid="3" name="KSOProductBuildVer">
    <vt:lpwstr>2052-12.1.0.15712</vt:lpwstr>
  </property>
</Properties>
</file>